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02"/>
  </p:notesMasterIdLst>
  <p:sldIdLst>
    <p:sldId id="425" r:id="rId5"/>
    <p:sldId id="490" r:id="rId6"/>
    <p:sldId id="1061" r:id="rId7"/>
    <p:sldId id="1062" r:id="rId8"/>
    <p:sldId id="1063" r:id="rId9"/>
    <p:sldId id="903" r:id="rId10"/>
    <p:sldId id="1064" r:id="rId11"/>
    <p:sldId id="486" r:id="rId12"/>
    <p:sldId id="489" r:id="rId13"/>
    <p:sldId id="1014" r:id="rId14"/>
    <p:sldId id="1013" r:id="rId15"/>
    <p:sldId id="1065" r:id="rId16"/>
    <p:sldId id="814" r:id="rId17"/>
    <p:sldId id="824" r:id="rId18"/>
    <p:sldId id="742" r:id="rId19"/>
    <p:sldId id="539" r:id="rId20"/>
    <p:sldId id="1039" r:id="rId21"/>
    <p:sldId id="1066" r:id="rId22"/>
    <p:sldId id="542" r:id="rId23"/>
    <p:sldId id="920" r:id="rId24"/>
    <p:sldId id="940" r:id="rId25"/>
    <p:sldId id="588" r:id="rId26"/>
    <p:sldId id="589" r:id="rId27"/>
    <p:sldId id="552" r:id="rId28"/>
    <p:sldId id="833" r:id="rId29"/>
    <p:sldId id="959" r:id="rId30"/>
    <p:sldId id="1053" r:id="rId31"/>
    <p:sldId id="1067" r:id="rId32"/>
    <p:sldId id="970" r:id="rId33"/>
    <p:sldId id="971" r:id="rId34"/>
    <p:sldId id="862" r:id="rId35"/>
    <p:sldId id="980" r:id="rId36"/>
    <p:sldId id="1056" r:id="rId37"/>
    <p:sldId id="1069" r:id="rId38"/>
    <p:sldId id="1057" r:id="rId39"/>
    <p:sldId id="1070" r:id="rId40"/>
    <p:sldId id="1071" r:id="rId41"/>
    <p:sldId id="1124" r:id="rId42"/>
    <p:sldId id="1126" r:id="rId43"/>
    <p:sldId id="1055" r:id="rId44"/>
    <p:sldId id="1076" r:id="rId45"/>
    <p:sldId id="1058" r:id="rId46"/>
    <p:sldId id="1127" r:id="rId47"/>
    <p:sldId id="1077" r:id="rId48"/>
    <p:sldId id="1078" r:id="rId49"/>
    <p:sldId id="1125" r:id="rId50"/>
    <p:sldId id="1128" r:id="rId51"/>
    <p:sldId id="1079" r:id="rId52"/>
    <p:sldId id="1129" r:id="rId53"/>
    <p:sldId id="1080" r:id="rId54"/>
    <p:sldId id="1081" r:id="rId55"/>
    <p:sldId id="1082" r:id="rId56"/>
    <p:sldId id="1130" r:id="rId57"/>
    <p:sldId id="1083" r:id="rId58"/>
    <p:sldId id="1084" r:id="rId59"/>
    <p:sldId id="1059" r:id="rId60"/>
    <p:sldId id="1085" r:id="rId61"/>
    <p:sldId id="1086" r:id="rId62"/>
    <p:sldId id="1087" r:id="rId63"/>
    <p:sldId id="1088" r:id="rId64"/>
    <p:sldId id="1089" r:id="rId65"/>
    <p:sldId id="1090" r:id="rId66"/>
    <p:sldId id="1091" r:id="rId67"/>
    <p:sldId id="1092" r:id="rId68"/>
    <p:sldId id="1093" r:id="rId69"/>
    <p:sldId id="1094" r:id="rId70"/>
    <p:sldId id="1095" r:id="rId71"/>
    <p:sldId id="1096" r:id="rId72"/>
    <p:sldId id="1097" r:id="rId73"/>
    <p:sldId id="1098" r:id="rId74"/>
    <p:sldId id="1099" r:id="rId75"/>
    <p:sldId id="1100" r:id="rId76"/>
    <p:sldId id="1101" r:id="rId77"/>
    <p:sldId id="1102" r:id="rId78"/>
    <p:sldId id="1103" r:id="rId79"/>
    <p:sldId id="1104" r:id="rId80"/>
    <p:sldId id="1105" r:id="rId81"/>
    <p:sldId id="1106" r:id="rId82"/>
    <p:sldId id="1107" r:id="rId83"/>
    <p:sldId id="1108" r:id="rId84"/>
    <p:sldId id="1109" r:id="rId85"/>
    <p:sldId id="1110" r:id="rId86"/>
    <p:sldId id="1111" r:id="rId87"/>
    <p:sldId id="1112" r:id="rId88"/>
    <p:sldId id="1113" r:id="rId89"/>
    <p:sldId id="1114" r:id="rId90"/>
    <p:sldId id="1115" r:id="rId91"/>
    <p:sldId id="1116" r:id="rId92"/>
    <p:sldId id="1117" r:id="rId93"/>
    <p:sldId id="1118" r:id="rId94"/>
    <p:sldId id="1119" r:id="rId95"/>
    <p:sldId id="1120" r:id="rId96"/>
    <p:sldId id="1121" r:id="rId97"/>
    <p:sldId id="1122" r:id="rId98"/>
    <p:sldId id="1123" r:id="rId99"/>
    <p:sldId id="506" r:id="rId100"/>
    <p:sldId id="507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1061"/>
            <p14:sldId id="1062"/>
            <p14:sldId id="1063"/>
            <p14:sldId id="903"/>
            <p14:sldId id="1064"/>
            <p14:sldId id="486"/>
            <p14:sldId id="489"/>
            <p14:sldId id="1014"/>
            <p14:sldId id="1013"/>
            <p14:sldId id="1065"/>
            <p14:sldId id="814"/>
            <p14:sldId id="824"/>
            <p14:sldId id="742"/>
            <p14:sldId id="539"/>
            <p14:sldId id="1039"/>
            <p14:sldId id="1066"/>
            <p14:sldId id="542"/>
            <p14:sldId id="920"/>
            <p14:sldId id="940"/>
            <p14:sldId id="588"/>
            <p14:sldId id="589"/>
            <p14:sldId id="552"/>
            <p14:sldId id="833"/>
            <p14:sldId id="959"/>
            <p14:sldId id="1053"/>
            <p14:sldId id="1067"/>
            <p14:sldId id="970"/>
            <p14:sldId id="971"/>
            <p14:sldId id="862"/>
            <p14:sldId id="980"/>
            <p14:sldId id="1056"/>
            <p14:sldId id="1069"/>
            <p14:sldId id="1057"/>
            <p14:sldId id="1070"/>
            <p14:sldId id="1071"/>
            <p14:sldId id="1124"/>
            <p14:sldId id="1126"/>
            <p14:sldId id="1055"/>
            <p14:sldId id="1076"/>
            <p14:sldId id="1058"/>
            <p14:sldId id="1127"/>
            <p14:sldId id="1077"/>
            <p14:sldId id="1078"/>
            <p14:sldId id="1125"/>
            <p14:sldId id="1128"/>
            <p14:sldId id="1079"/>
            <p14:sldId id="1129"/>
            <p14:sldId id="1080"/>
            <p14:sldId id="1081"/>
            <p14:sldId id="1082"/>
            <p14:sldId id="1130"/>
            <p14:sldId id="1083"/>
            <p14:sldId id="1084"/>
            <p14:sldId id="1059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1094"/>
            <p14:sldId id="1095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  <p188:author id="{4B2762D6-31CC-D221-1B30-10F27CF1E402}" name="Van Matibag" initials="VM" userId="S::van.m@trainingresourcesgroup.com.au::07d0c1fc-094e-4961-88da-74bc435cf26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20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Dell" initials="D" lastIdx="13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E2638-A308-4262-B271-A72E3B7A8A91}" v="1" dt="2023-04-14T06:19:17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5/10/relationships/revisionInfo" Target="revisionInfo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8/10/relationships/authors" Target="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Matibag" userId="07d0c1fc-094e-4961-88da-74bc435cf26d" providerId="ADAL" clId="{CB5153FB-A5B3-4506-A33E-CDCC0E7F0DCB}"/>
    <pc:docChg chg="custSel modSld">
      <pc:chgData name="Van Matibag" userId="07d0c1fc-094e-4961-88da-74bc435cf26d" providerId="ADAL" clId="{CB5153FB-A5B3-4506-A33E-CDCC0E7F0DCB}" dt="2023-01-03T06:37:22.798" v="14"/>
      <pc:docMkLst>
        <pc:docMk/>
      </pc:docMkLst>
      <pc:sldChg chg="modSp mod">
        <pc:chgData name="Van Matibag" userId="07d0c1fc-094e-4961-88da-74bc435cf26d" providerId="ADAL" clId="{CB5153FB-A5B3-4506-A33E-CDCC0E7F0DCB}" dt="2023-01-03T03:20:16.256" v="1" actId="20577"/>
        <pc:sldMkLst>
          <pc:docMk/>
          <pc:sldMk cId="4055469947" sldId="425"/>
        </pc:sldMkLst>
        <pc:spChg chg="mod">
          <ac:chgData name="Van Matibag" userId="07d0c1fc-094e-4961-88da-74bc435cf26d" providerId="ADAL" clId="{CB5153FB-A5B3-4506-A33E-CDCC0E7F0DCB}" dt="2023-01-03T03:20:16.256" v="1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delCm">
        <pc:chgData name="Van Matibag" userId="07d0c1fc-094e-4961-88da-74bc435cf26d" providerId="ADAL" clId="{CB5153FB-A5B3-4506-A33E-CDCC0E7F0DCB}" dt="2023-01-03T06:37:12.474" v="12"/>
        <pc:sldMkLst>
          <pc:docMk/>
          <pc:sldMk cId="933910691" sldId="862"/>
        </pc:sldMkLst>
      </pc:sldChg>
      <pc:sldChg chg="delCm">
        <pc:chgData name="Van Matibag" userId="07d0c1fc-094e-4961-88da-74bc435cf26d" providerId="ADAL" clId="{CB5153FB-A5B3-4506-A33E-CDCC0E7F0DCB}" dt="2023-01-03T06:37:04.742" v="11"/>
        <pc:sldMkLst>
          <pc:docMk/>
          <pc:sldMk cId="2296919426" sldId="903"/>
        </pc:sldMkLst>
      </pc:sldChg>
      <pc:sldChg chg="delCm">
        <pc:chgData name="Van Matibag" userId="07d0c1fc-094e-4961-88da-74bc435cf26d" providerId="ADAL" clId="{CB5153FB-A5B3-4506-A33E-CDCC0E7F0DCB}" dt="2023-01-03T06:37:16.609" v="13"/>
        <pc:sldMkLst>
          <pc:docMk/>
          <pc:sldMk cId="1900475073" sldId="980"/>
        </pc:sldMkLst>
      </pc:sldChg>
      <pc:sldChg chg="addSp delSp modSp mod">
        <pc:chgData name="Van Matibag" userId="07d0c1fc-094e-4961-88da-74bc435cf26d" providerId="ADAL" clId="{CB5153FB-A5B3-4506-A33E-CDCC0E7F0DCB}" dt="2023-01-03T03:34:51.601" v="10" actId="1076"/>
        <pc:sldMkLst>
          <pc:docMk/>
          <pc:sldMk cId="2452860131" sldId="1055"/>
        </pc:sldMkLst>
        <pc:picChg chg="del">
          <ac:chgData name="Van Matibag" userId="07d0c1fc-094e-4961-88da-74bc435cf26d" providerId="ADAL" clId="{CB5153FB-A5B3-4506-A33E-CDCC0E7F0DCB}" dt="2023-01-03T03:33:35.631" v="2" actId="478"/>
          <ac:picMkLst>
            <pc:docMk/>
            <pc:sldMk cId="2452860131" sldId="1055"/>
            <ac:picMk id="8" creationId="{3869CDDD-DCD9-4CE0-8FB9-589763E1CCA6}"/>
          </ac:picMkLst>
        </pc:picChg>
        <pc:picChg chg="add mod">
          <ac:chgData name="Van Matibag" userId="07d0c1fc-094e-4961-88da-74bc435cf26d" providerId="ADAL" clId="{CB5153FB-A5B3-4506-A33E-CDCC0E7F0DCB}" dt="2023-01-03T03:34:51.601" v="10" actId="1076"/>
          <ac:picMkLst>
            <pc:docMk/>
            <pc:sldMk cId="2452860131" sldId="1055"/>
            <ac:picMk id="1026" creationId="{55F9B854-867E-1B29-5EC8-620DAC56DFD4}"/>
          </ac:picMkLst>
        </pc:picChg>
      </pc:sldChg>
      <pc:sldChg chg="delCm">
        <pc:chgData name="Van Matibag" userId="07d0c1fc-094e-4961-88da-74bc435cf26d" providerId="ADAL" clId="{CB5153FB-A5B3-4506-A33E-CDCC0E7F0DCB}" dt="2023-01-03T06:37:22.798" v="14"/>
        <pc:sldMkLst>
          <pc:docMk/>
          <pc:sldMk cId="1138710673" sldId="1080"/>
        </pc:sldMkLst>
      </pc:sldChg>
    </pc:docChg>
  </pc:docChgLst>
  <pc:docChgLst>
    <pc:chgData name="Ayan Daluz" userId="befa8149-c6af-46c9-b27d-15d84abc302f" providerId="ADAL" clId="{12B7930C-3705-474F-8FD6-1E3104AC2F10}"/>
    <pc:docChg chg="modSld">
      <pc:chgData name="Ayan Daluz" userId="befa8149-c6af-46c9-b27d-15d84abc302f" providerId="ADAL" clId="{12B7930C-3705-474F-8FD6-1E3104AC2F10}" dt="2023-04-14T01:36:25.923" v="11"/>
      <pc:docMkLst>
        <pc:docMk/>
      </pc:docMkLst>
      <pc:sldChg chg="modCm">
        <pc:chgData name="Ayan Daluz" userId="befa8149-c6af-46c9-b27d-15d84abc302f" providerId="ADAL" clId="{12B7930C-3705-474F-8FD6-1E3104AC2F10}" dt="2023-04-14T01:34:28.747" v="4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12B7930C-3705-474F-8FD6-1E3104AC2F10}" dt="2023-04-14T01:34:38.985" v="5"/>
        <pc:sldMkLst>
          <pc:docMk/>
          <pc:sldMk cId="1385239115" sldId="542"/>
        </pc:sldMkLst>
      </pc:sldChg>
      <pc:sldChg chg="modCm">
        <pc:chgData name="Ayan Daluz" userId="befa8149-c6af-46c9-b27d-15d84abc302f" providerId="ADAL" clId="{12B7930C-3705-474F-8FD6-1E3104AC2F10}" dt="2023-04-14T01:34:46.413" v="6"/>
        <pc:sldMkLst>
          <pc:docMk/>
          <pc:sldMk cId="3590345420" sldId="552"/>
        </pc:sldMkLst>
      </pc:sldChg>
      <pc:sldChg chg="modCm">
        <pc:chgData name="Ayan Daluz" userId="befa8149-c6af-46c9-b27d-15d84abc302f" providerId="ADAL" clId="{12B7930C-3705-474F-8FD6-1E3104AC2F10}" dt="2023-04-14T01:34:53.694" v="7"/>
        <pc:sldMkLst>
          <pc:docMk/>
          <pc:sldMk cId="933910691" sldId="862"/>
        </pc:sldMkLst>
      </pc:sldChg>
      <pc:sldChg chg="modSp mod addCm modCm">
        <pc:chgData name="Ayan Daluz" userId="befa8149-c6af-46c9-b27d-15d84abc302f" providerId="ADAL" clId="{12B7930C-3705-474F-8FD6-1E3104AC2F10}" dt="2023-04-14T01:34:18.500" v="3"/>
        <pc:sldMkLst>
          <pc:docMk/>
          <pc:sldMk cId="2296919426" sldId="903"/>
        </pc:sldMkLst>
        <pc:spChg chg="mod">
          <ac:chgData name="Ayan Daluz" userId="befa8149-c6af-46c9-b27d-15d84abc302f" providerId="ADAL" clId="{12B7930C-3705-474F-8FD6-1E3104AC2F10}" dt="2023-04-14T01:33:22.522" v="1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Cm">
        <pc:chgData name="Ayan Daluz" userId="befa8149-c6af-46c9-b27d-15d84abc302f" providerId="ADAL" clId="{12B7930C-3705-474F-8FD6-1E3104AC2F10}" dt="2023-04-14T01:35:56.721" v="8"/>
        <pc:sldMkLst>
          <pc:docMk/>
          <pc:sldMk cId="1298576575" sldId="1086"/>
        </pc:sldMkLst>
      </pc:sldChg>
      <pc:sldChg chg="modCm">
        <pc:chgData name="Ayan Daluz" userId="befa8149-c6af-46c9-b27d-15d84abc302f" providerId="ADAL" clId="{12B7930C-3705-474F-8FD6-1E3104AC2F10}" dt="2023-04-14T01:36:08.046" v="9"/>
        <pc:sldMkLst>
          <pc:docMk/>
          <pc:sldMk cId="3595824221" sldId="1108"/>
        </pc:sldMkLst>
      </pc:sldChg>
      <pc:sldChg chg="modSp mod modCm">
        <pc:chgData name="Ayan Daluz" userId="befa8149-c6af-46c9-b27d-15d84abc302f" providerId="ADAL" clId="{12B7930C-3705-474F-8FD6-1E3104AC2F10}" dt="2023-04-14T01:36:25.923" v="11"/>
        <pc:sldMkLst>
          <pc:docMk/>
          <pc:sldMk cId="2869569370" sldId="1112"/>
        </pc:sldMkLst>
        <pc:spChg chg="mod">
          <ac:chgData name="Ayan Daluz" userId="befa8149-c6af-46c9-b27d-15d84abc302f" providerId="ADAL" clId="{12B7930C-3705-474F-8FD6-1E3104AC2F10}" dt="2023-04-14T01:36:21.066" v="10" actId="13926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  <pc:docChgLst>
    <pc:chgData name="Lei San Agustin" userId="d8299a59-9786-404a-a65b-a702bd7a1468" providerId="ADAL" clId="{DDC6A8C6-7A44-4D2C-8089-A0C50173A859}"/>
    <pc:docChg chg="modSld">
      <pc:chgData name="Lei San Agustin" userId="d8299a59-9786-404a-a65b-a702bd7a1468" providerId="ADAL" clId="{DDC6A8C6-7A44-4D2C-8089-A0C50173A859}" dt="2023-04-13T03:49:32.928" v="87"/>
      <pc:docMkLst>
        <pc:docMk/>
      </pc:docMkLst>
      <pc:sldChg chg="modSp mod addCm">
        <pc:chgData name="Lei San Agustin" userId="d8299a59-9786-404a-a65b-a702bd7a1468" providerId="ADAL" clId="{DDC6A8C6-7A44-4D2C-8089-A0C50173A859}" dt="2023-04-13T03:46:42.899" v="10"/>
        <pc:sldMkLst>
          <pc:docMk/>
          <pc:sldMk cId="2474872708" sldId="486"/>
        </pc:sldMkLst>
        <pc:spChg chg="mod">
          <ac:chgData name="Lei San Agustin" userId="d8299a59-9786-404a-a65b-a702bd7a1468" providerId="ADAL" clId="{DDC6A8C6-7A44-4D2C-8089-A0C50173A859}" dt="2023-04-13T03:46:37.209" v="9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7:11.103" v="25"/>
        <pc:sldMkLst>
          <pc:docMk/>
          <pc:sldMk cId="1385239115" sldId="542"/>
        </pc:sldMkLst>
        <pc:spChg chg="mod">
          <ac:chgData name="Lei San Agustin" userId="d8299a59-9786-404a-a65b-a702bd7a1468" providerId="ADAL" clId="{DDC6A8C6-7A44-4D2C-8089-A0C50173A859}" dt="2023-04-13T03:47:06.137" v="24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7:41.792" v="40"/>
        <pc:sldMkLst>
          <pc:docMk/>
          <pc:sldMk cId="3590345420" sldId="552"/>
        </pc:sldMkLst>
        <pc:spChg chg="mod">
          <ac:chgData name="Lei San Agustin" userId="d8299a59-9786-404a-a65b-a702bd7a1468" providerId="ADAL" clId="{DDC6A8C6-7A44-4D2C-8089-A0C50173A859}" dt="2023-04-13T03:47:37.131" v="39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8:11.391" v="52"/>
        <pc:sldMkLst>
          <pc:docMk/>
          <pc:sldMk cId="933910691" sldId="862"/>
        </pc:sldMkLst>
        <pc:spChg chg="mod">
          <ac:chgData name="Lei San Agustin" userId="d8299a59-9786-404a-a65b-a702bd7a1468" providerId="ADAL" clId="{DDC6A8C6-7A44-4D2C-8089-A0C50173A859}" dt="2023-04-13T03:48:07.081" v="51" actId="20577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8:41.431" v="67"/>
        <pc:sldMkLst>
          <pc:docMk/>
          <pc:sldMk cId="1298576575" sldId="1086"/>
        </pc:sldMkLst>
        <pc:spChg chg="mod">
          <ac:chgData name="Lei San Agustin" userId="d8299a59-9786-404a-a65b-a702bd7a1468" providerId="ADAL" clId="{DDC6A8C6-7A44-4D2C-8089-A0C50173A859}" dt="2023-04-13T03:48:37.384" v="66" actId="20577"/>
          <ac:spMkLst>
            <pc:docMk/>
            <pc:sldMk cId="1298576575" sldId="1086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9:11.303" v="80"/>
        <pc:sldMkLst>
          <pc:docMk/>
          <pc:sldMk cId="3595824221" sldId="1108"/>
        </pc:sldMkLst>
        <pc:spChg chg="mod">
          <ac:chgData name="Lei San Agustin" userId="d8299a59-9786-404a-a65b-a702bd7a1468" providerId="ADAL" clId="{DDC6A8C6-7A44-4D2C-8089-A0C50173A859}" dt="2023-04-13T03:49:05.528" v="79" actId="20577"/>
          <ac:spMkLst>
            <pc:docMk/>
            <pc:sldMk cId="3595824221" sldId="1108"/>
            <ac:spMk id="7" creationId="{DAA945A5-8FEA-4C12-8848-FA2AE3698B17}"/>
          </ac:spMkLst>
        </pc:spChg>
      </pc:sldChg>
      <pc:sldChg chg="modSp mod addCm">
        <pc:chgData name="Lei San Agustin" userId="d8299a59-9786-404a-a65b-a702bd7a1468" providerId="ADAL" clId="{DDC6A8C6-7A44-4D2C-8089-A0C50173A859}" dt="2023-04-13T03:49:32.928" v="87"/>
        <pc:sldMkLst>
          <pc:docMk/>
          <pc:sldMk cId="2869569370" sldId="1112"/>
        </pc:sldMkLst>
        <pc:spChg chg="mod">
          <ac:chgData name="Lei San Agustin" userId="d8299a59-9786-404a-a65b-a702bd7a1468" providerId="ADAL" clId="{DDC6A8C6-7A44-4D2C-8089-A0C50173A859}" dt="2023-04-13T03:49:28.808" v="86" actId="20577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  <pc:docChgLst>
    <pc:chgData name="Van Matibag" userId="07d0c1fc-094e-4961-88da-74bc435cf26d" providerId="ADAL" clId="{3774A567-82B4-4998-9766-F3EA0BF147D8}"/>
    <pc:docChg chg="undo custSel modSld">
      <pc:chgData name="Van Matibag" userId="07d0c1fc-094e-4961-88da-74bc435cf26d" providerId="ADAL" clId="{3774A567-82B4-4998-9766-F3EA0BF147D8}" dt="2022-12-20T03:02:53.044" v="41" actId="1076"/>
      <pc:docMkLst>
        <pc:docMk/>
      </pc:docMkLst>
      <pc:sldChg chg="modSp mod addCm">
        <pc:chgData name="Van Matibag" userId="07d0c1fc-094e-4961-88da-74bc435cf26d" providerId="ADAL" clId="{3774A567-82B4-4998-9766-F3EA0BF147D8}" dt="2022-12-20T02:37:47.780" v="16"/>
        <pc:sldMkLst>
          <pc:docMk/>
          <pc:sldMk cId="933910691" sldId="862"/>
        </pc:sldMkLst>
        <pc:spChg chg="mod">
          <ac:chgData name="Van Matibag" userId="07d0c1fc-094e-4961-88da-74bc435cf26d" providerId="ADAL" clId="{3774A567-82B4-4998-9766-F3EA0BF147D8}" dt="2022-12-20T02:37:27.400" v="15" actId="14100"/>
          <ac:spMkLst>
            <pc:docMk/>
            <pc:sldMk cId="933910691" sldId="862"/>
            <ac:spMk id="7" creationId="{DAA945A5-8FEA-4C12-8848-FA2AE3698B17}"/>
          </ac:spMkLst>
        </pc:spChg>
      </pc:sldChg>
      <pc:sldChg chg="modSp mod addCm">
        <pc:chgData name="Van Matibag" userId="07d0c1fc-094e-4961-88da-74bc435cf26d" providerId="ADAL" clId="{3774A567-82B4-4998-9766-F3EA0BF147D8}" dt="2022-12-20T02:34:21.471" v="13"/>
        <pc:sldMkLst>
          <pc:docMk/>
          <pc:sldMk cId="2296919426" sldId="903"/>
        </pc:sldMkLst>
        <pc:spChg chg="mod">
          <ac:chgData name="Van Matibag" userId="07d0c1fc-094e-4961-88da-74bc435cf26d" providerId="ADAL" clId="{3774A567-82B4-4998-9766-F3EA0BF147D8}" dt="2022-12-20T02:33:28.586" v="12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 addCm">
        <pc:chgData name="Van Matibag" userId="07d0c1fc-094e-4961-88da-74bc435cf26d" providerId="ADAL" clId="{3774A567-82B4-4998-9766-F3EA0BF147D8}" dt="2022-12-20T02:38:13.645" v="18"/>
        <pc:sldMkLst>
          <pc:docMk/>
          <pc:sldMk cId="1900475073" sldId="980"/>
        </pc:sldMkLst>
        <pc:spChg chg="mod">
          <ac:chgData name="Van Matibag" userId="07d0c1fc-094e-4961-88da-74bc435cf26d" providerId="ADAL" clId="{3774A567-82B4-4998-9766-F3EA0BF147D8}" dt="2022-12-20T02:38:05.936" v="17" actId="20577"/>
          <ac:spMkLst>
            <pc:docMk/>
            <pc:sldMk cId="1900475073" sldId="980"/>
            <ac:spMk id="9" creationId="{14E7F61D-2ABE-4A6B-9810-194A0899EBE6}"/>
          </ac:spMkLst>
        </pc:spChg>
      </pc:sldChg>
      <pc:sldChg chg="modSp mod">
        <pc:chgData name="Van Matibag" userId="07d0c1fc-094e-4961-88da-74bc435cf26d" providerId="ADAL" clId="{3774A567-82B4-4998-9766-F3EA0BF147D8}" dt="2022-12-20T03:02:28.791" v="39" actId="1076"/>
        <pc:sldMkLst>
          <pc:docMk/>
          <pc:sldMk cId="26034733" sldId="1079"/>
        </pc:sldMkLst>
        <pc:spChg chg="mod">
          <ac:chgData name="Van Matibag" userId="07d0c1fc-094e-4961-88da-74bc435cf26d" providerId="ADAL" clId="{3774A567-82B4-4998-9766-F3EA0BF147D8}" dt="2022-12-20T03:02:23.037" v="38" actId="1076"/>
          <ac:spMkLst>
            <pc:docMk/>
            <pc:sldMk cId="26034733" sldId="1079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28.791" v="39" actId="1076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 addCm">
        <pc:chgData name="Van Matibag" userId="07d0c1fc-094e-4961-88da-74bc435cf26d" providerId="ADAL" clId="{3774A567-82B4-4998-9766-F3EA0BF147D8}" dt="2022-12-20T02:39:19.943" v="24"/>
        <pc:sldMkLst>
          <pc:docMk/>
          <pc:sldMk cId="1138710673" sldId="1080"/>
        </pc:sldMkLst>
        <pc:graphicFrameChg chg="modGraphic">
          <ac:chgData name="Van Matibag" userId="07d0c1fc-094e-4961-88da-74bc435cf26d" providerId="ADAL" clId="{3774A567-82B4-4998-9766-F3EA0BF147D8}" dt="2022-12-20T02:39:05.533" v="23" actId="20577"/>
          <ac:graphicFrameMkLst>
            <pc:docMk/>
            <pc:sldMk cId="1138710673" sldId="1080"/>
            <ac:graphicFrameMk id="2" creationId="{B75CC449-6ECA-478E-A519-09E6BE3045D9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3:02:53.044" v="41" actId="1076"/>
        <pc:sldMkLst>
          <pc:docMk/>
          <pc:sldMk cId="1484009543" sldId="1082"/>
        </pc:sldMkLst>
        <pc:spChg chg="mod">
          <ac:chgData name="Van Matibag" userId="07d0c1fc-094e-4961-88da-74bc435cf26d" providerId="ADAL" clId="{3774A567-82B4-4998-9766-F3EA0BF147D8}" dt="2022-12-20T03:02:46.516" v="40" actId="1076"/>
          <ac:spMkLst>
            <pc:docMk/>
            <pc:sldMk cId="1484009543" sldId="1082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53.044" v="41" actId="1076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2:40:43.488" v="26" actId="1076"/>
        <pc:sldMkLst>
          <pc:docMk/>
          <pc:sldMk cId="1685312109" sldId="1091"/>
        </pc:sldMkLst>
        <pc:spChg chg="mod">
          <ac:chgData name="Van Matibag" userId="07d0c1fc-094e-4961-88da-74bc435cf26d" providerId="ADAL" clId="{3774A567-82B4-4998-9766-F3EA0BF147D8}" dt="2022-12-20T02:40:43.488" v="26" actId="1076"/>
          <ac:spMkLst>
            <pc:docMk/>
            <pc:sldMk cId="1685312109" sldId="1091"/>
            <ac:spMk id="21" creationId="{042D9E7B-D1BB-4A59-8D12-11E6C2FA55AC}"/>
          </ac:spMkLst>
        </pc:spChg>
      </pc:sldChg>
      <pc:sldChg chg="modSp mod">
        <pc:chgData name="Van Matibag" userId="07d0c1fc-094e-4961-88da-74bc435cf26d" providerId="ADAL" clId="{3774A567-82B4-4998-9766-F3EA0BF147D8}" dt="2022-12-20T02:45:28.573" v="34" actId="1076"/>
        <pc:sldMkLst>
          <pc:docMk/>
          <pc:sldMk cId="2786549251" sldId="1093"/>
        </pc:sldMkLst>
        <pc:spChg chg="mod">
          <ac:chgData name="Van Matibag" userId="07d0c1fc-094e-4961-88da-74bc435cf26d" providerId="ADAL" clId="{3774A567-82B4-4998-9766-F3EA0BF147D8}" dt="2022-12-20T02:45:28.573" v="34" actId="1076"/>
          <ac:spMkLst>
            <pc:docMk/>
            <pc:sldMk cId="2786549251" sldId="1093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2:45:27.885" v="33" actId="1076"/>
          <ac:graphicFrameMkLst>
            <pc:docMk/>
            <pc:sldMk cId="2786549251" sldId="1093"/>
            <ac:graphicFrameMk id="6" creationId="{673A8D01-E19C-49A3-94D2-E4D568F2EEC0}"/>
          </ac:graphicFrameMkLst>
        </pc:graphicFrameChg>
      </pc:sldChg>
      <pc:sldChg chg="modSp mod">
        <pc:chgData name="Van Matibag" userId="07d0c1fc-094e-4961-88da-74bc435cf26d" providerId="ADAL" clId="{3774A567-82B4-4998-9766-F3EA0BF147D8}" dt="2022-12-20T03:02:11.807" v="36" actId="1076"/>
        <pc:sldMkLst>
          <pc:docMk/>
          <pc:sldMk cId="2984070314" sldId="1125"/>
        </pc:sldMkLst>
        <pc:spChg chg="mod">
          <ac:chgData name="Van Matibag" userId="07d0c1fc-094e-4961-88da-74bc435cf26d" providerId="ADAL" clId="{3774A567-82B4-4998-9766-F3EA0BF147D8}" dt="2022-12-20T03:02:06.359" v="35" actId="1076"/>
          <ac:spMkLst>
            <pc:docMk/>
            <pc:sldMk cId="2984070314" sldId="1125"/>
            <ac:spMk id="21" creationId="{042D9E7B-D1BB-4A59-8D12-11E6C2FA55AC}"/>
          </ac:spMkLst>
        </pc:spChg>
        <pc:graphicFrameChg chg="mod">
          <ac:chgData name="Van Matibag" userId="07d0c1fc-094e-4961-88da-74bc435cf26d" providerId="ADAL" clId="{3774A567-82B4-4998-9766-F3EA0BF147D8}" dt="2022-12-20T03:02:11.807" v="36" actId="1076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</pc:docChg>
  </pc:docChgLst>
  <pc:docChgLst>
    <pc:chgData name="Diane Panopio" userId="efd400e1-d7ff-49b4-9825-8c2347ccb731" providerId="ADAL" clId="{DDD9FB26-2FB6-4060-A061-5DF2CD077828}"/>
    <pc:docChg chg="custSel modSld">
      <pc:chgData name="Diane Panopio" userId="efd400e1-d7ff-49b4-9825-8c2347ccb731" providerId="ADAL" clId="{DDD9FB26-2FB6-4060-A061-5DF2CD077828}" dt="2022-12-23T05:35:48.300" v="4" actId="478"/>
      <pc:docMkLst>
        <pc:docMk/>
      </pc:docMkLst>
      <pc:sldChg chg="addSp delSp modSp mod modCm">
        <pc:chgData name="Diane Panopio" userId="efd400e1-d7ff-49b4-9825-8c2347ccb731" providerId="ADAL" clId="{DDD9FB26-2FB6-4060-A061-5DF2CD077828}" dt="2022-12-23T05:35:00.033" v="2" actId="478"/>
        <pc:sldMkLst>
          <pc:docMk/>
          <pc:sldMk cId="1900475073" sldId="980"/>
        </pc:sldMkLst>
        <pc:spChg chg="add del mod">
          <ac:chgData name="Diane Panopio" userId="efd400e1-d7ff-49b4-9825-8c2347ccb731" providerId="ADAL" clId="{DDD9FB26-2FB6-4060-A061-5DF2CD077828}" dt="2022-12-23T05:35:00.033" v="2" actId="478"/>
          <ac:spMkLst>
            <pc:docMk/>
            <pc:sldMk cId="1900475073" sldId="980"/>
            <ac:spMk id="5" creationId="{174C85C9-F22C-7B08-A7F4-EF91D58EAA8E}"/>
          </ac:spMkLst>
        </pc:spChg>
        <pc:spChg chg="del">
          <ac:chgData name="Diane Panopio" userId="efd400e1-d7ff-49b4-9825-8c2347ccb731" providerId="ADAL" clId="{DDD9FB26-2FB6-4060-A061-5DF2CD077828}" dt="2022-12-23T05:34:57.879" v="0" actId="478"/>
          <ac:spMkLst>
            <pc:docMk/>
            <pc:sldMk cId="1900475073" sldId="980"/>
            <ac:spMk id="9" creationId="{14E7F61D-2ABE-4A6B-9810-194A0899EBE6}"/>
          </ac:spMkLst>
        </pc:spChg>
      </pc:sldChg>
      <pc:sldChg chg="addSp delSp modSp mod">
        <pc:chgData name="Diane Panopio" userId="efd400e1-d7ff-49b4-9825-8c2347ccb731" providerId="ADAL" clId="{DDD9FB26-2FB6-4060-A061-5DF2CD077828}" dt="2022-12-23T05:35:48.300" v="4" actId="478"/>
        <pc:sldMkLst>
          <pc:docMk/>
          <pc:sldMk cId="1958335323" sldId="1113"/>
        </pc:sldMkLst>
        <pc:spChg chg="add del mod">
          <ac:chgData name="Diane Panopio" userId="efd400e1-d7ff-49b4-9825-8c2347ccb731" providerId="ADAL" clId="{DDD9FB26-2FB6-4060-A061-5DF2CD077828}" dt="2022-12-23T05:35:48.300" v="4" actId="478"/>
          <ac:spMkLst>
            <pc:docMk/>
            <pc:sldMk cId="1958335323" sldId="1113"/>
            <ac:spMk id="5" creationId="{850B759D-9B0B-0FE8-DC2C-4AD98E5CEF18}"/>
          </ac:spMkLst>
        </pc:spChg>
        <pc:spChg chg="del">
          <ac:chgData name="Diane Panopio" userId="efd400e1-d7ff-49b4-9825-8c2347ccb731" providerId="ADAL" clId="{DDD9FB26-2FB6-4060-A061-5DF2CD077828}" dt="2022-12-23T05:35:46.426" v="3" actId="478"/>
          <ac:spMkLst>
            <pc:docMk/>
            <pc:sldMk cId="1958335323" sldId="1113"/>
            <ac:spMk id="12" creationId="{70AB3EF6-BB7D-4D73-9C21-731770A78952}"/>
          </ac:spMkLst>
        </pc:spChg>
      </pc:sldChg>
    </pc:docChg>
  </pc:docChgLst>
  <pc:docChgLst>
    <pc:chgData name="Gia Timbal" userId="efd2d06c-0825-42ed-ae34-6fe4fc35cdf7" providerId="ADAL" clId="{F4A9B902-D954-4B6F-82DC-43D846A2D8C1}"/>
    <pc:docChg chg="custSel modSld">
      <pc:chgData name="Gia Timbal" userId="efd2d06c-0825-42ed-ae34-6fe4fc35cdf7" providerId="ADAL" clId="{F4A9B902-D954-4B6F-82DC-43D846A2D8C1}" dt="2023-01-12T12:15:25.774" v="27" actId="478"/>
      <pc:docMkLst>
        <pc:docMk/>
      </pc:docMkLst>
      <pc:sldChg chg="delSp mod">
        <pc:chgData name="Gia Timbal" userId="efd2d06c-0825-42ed-ae34-6fe4fc35cdf7" providerId="ADAL" clId="{F4A9B902-D954-4B6F-82DC-43D846A2D8C1}" dt="2023-01-12T12:09:37.695" v="0" actId="478"/>
        <pc:sldMkLst>
          <pc:docMk/>
          <pc:sldMk cId="3894788654" sldId="489"/>
        </pc:sldMkLst>
        <pc:spChg chg="del">
          <ac:chgData name="Gia Timbal" userId="efd2d06c-0825-42ed-ae34-6fe4fc35cdf7" providerId="ADAL" clId="{F4A9B902-D954-4B6F-82DC-43D846A2D8C1}" dt="2023-01-12T12:09:37.695" v="0" actId="478"/>
          <ac:spMkLst>
            <pc:docMk/>
            <pc:sldMk cId="3894788654" sldId="489"/>
            <ac:spMk id="3" creationId="{F858306E-C3B9-BD9E-95A5-68654A7A3953}"/>
          </ac:spMkLst>
        </pc:spChg>
      </pc:sldChg>
      <pc:sldChg chg="delSp mod">
        <pc:chgData name="Gia Timbal" userId="efd2d06c-0825-42ed-ae34-6fe4fc35cdf7" providerId="ADAL" clId="{F4A9B902-D954-4B6F-82DC-43D846A2D8C1}" dt="2023-01-12T12:09:56.766" v="1" actId="478"/>
        <pc:sldMkLst>
          <pc:docMk/>
          <pc:sldMk cId="2223673251" sldId="833"/>
        </pc:sldMkLst>
        <pc:spChg chg="del">
          <ac:chgData name="Gia Timbal" userId="efd2d06c-0825-42ed-ae34-6fe4fc35cdf7" providerId="ADAL" clId="{F4A9B902-D954-4B6F-82DC-43D846A2D8C1}" dt="2023-01-12T12:09:56.766" v="1" actId="478"/>
          <ac:spMkLst>
            <pc:docMk/>
            <pc:sldMk cId="2223673251" sldId="833"/>
            <ac:spMk id="3" creationId="{90230F7D-A14E-9A53-9C37-ECC11C5CF598}"/>
          </ac:spMkLst>
        </pc:spChg>
      </pc:sldChg>
      <pc:sldChg chg="modSp mod">
        <pc:chgData name="Gia Timbal" userId="efd2d06c-0825-42ed-ae34-6fe4fc35cdf7" providerId="ADAL" clId="{F4A9B902-D954-4B6F-82DC-43D846A2D8C1}" dt="2023-01-12T12:13:44.373" v="12" actId="1076"/>
        <pc:sldMkLst>
          <pc:docMk/>
          <pc:sldMk cId="26034733" sldId="1079"/>
        </pc:sldMkLst>
        <pc:spChg chg="mod">
          <ac:chgData name="Gia Timbal" userId="efd2d06c-0825-42ed-ae34-6fe4fc35cdf7" providerId="ADAL" clId="{F4A9B902-D954-4B6F-82DC-43D846A2D8C1}" dt="2023-01-12T12:13:41.366" v="11" actId="1076"/>
          <ac:spMkLst>
            <pc:docMk/>
            <pc:sldMk cId="26034733" sldId="1079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44.373" v="12" actId="1076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35.797" v="21" actId="1076"/>
        <pc:sldMkLst>
          <pc:docMk/>
          <pc:sldMk cId="1484009543" sldId="1082"/>
        </pc:sldMkLst>
        <pc:spChg chg="mod">
          <ac:chgData name="Gia Timbal" userId="efd2d06c-0825-42ed-ae34-6fe4fc35cdf7" providerId="ADAL" clId="{F4A9B902-D954-4B6F-82DC-43D846A2D8C1}" dt="2023-01-12T12:14:35.797" v="21" actId="1076"/>
          <ac:spMkLst>
            <pc:docMk/>
            <pc:sldMk cId="1484009543" sldId="1082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28.782" v="20" actId="1076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delSp mod">
        <pc:chgData name="Gia Timbal" userId="efd2d06c-0825-42ed-ae34-6fe4fc35cdf7" providerId="ADAL" clId="{F4A9B902-D954-4B6F-82DC-43D846A2D8C1}" dt="2023-01-12T12:15:08.141" v="26" actId="478"/>
        <pc:sldMkLst>
          <pc:docMk/>
          <pc:sldMk cId="3251073298" sldId="1087"/>
        </pc:sldMkLst>
        <pc:spChg chg="del">
          <ac:chgData name="Gia Timbal" userId="efd2d06c-0825-42ed-ae34-6fe4fc35cdf7" providerId="ADAL" clId="{F4A9B902-D954-4B6F-82DC-43D846A2D8C1}" dt="2023-01-12T12:15:08.141" v="26" actId="478"/>
          <ac:spMkLst>
            <pc:docMk/>
            <pc:sldMk cId="3251073298" sldId="1087"/>
            <ac:spMk id="3" creationId="{B55C1BD7-3A10-EA9E-941C-2C0CAC03FCE6}"/>
          </ac:spMkLst>
        </pc:spChg>
      </pc:sldChg>
      <pc:sldChg chg="delSp mod">
        <pc:chgData name="Gia Timbal" userId="efd2d06c-0825-42ed-ae34-6fe4fc35cdf7" providerId="ADAL" clId="{F4A9B902-D954-4B6F-82DC-43D846A2D8C1}" dt="2023-01-12T12:15:25.774" v="27" actId="478"/>
        <pc:sldMkLst>
          <pc:docMk/>
          <pc:sldMk cId="4228961576" sldId="1109"/>
        </pc:sldMkLst>
        <pc:spChg chg="del">
          <ac:chgData name="Gia Timbal" userId="efd2d06c-0825-42ed-ae34-6fe4fc35cdf7" providerId="ADAL" clId="{F4A9B902-D954-4B6F-82DC-43D846A2D8C1}" dt="2023-01-12T12:15:25.774" v="27" actId="478"/>
          <ac:spMkLst>
            <pc:docMk/>
            <pc:sldMk cId="4228961576" sldId="1109"/>
            <ac:spMk id="3" creationId="{ECE2C97E-0A33-725E-63B9-FBE92F592B06}"/>
          </ac:spMkLst>
        </pc:spChg>
      </pc:sldChg>
      <pc:sldChg chg="modSp mod">
        <pc:chgData name="Gia Timbal" userId="efd2d06c-0825-42ed-ae34-6fe4fc35cdf7" providerId="ADAL" clId="{F4A9B902-D954-4B6F-82DC-43D846A2D8C1}" dt="2023-01-12T12:13:35.309" v="10" actId="1076"/>
        <pc:sldMkLst>
          <pc:docMk/>
          <pc:sldMk cId="2984070314" sldId="1125"/>
        </pc:sldMkLst>
        <pc:spChg chg="mod">
          <ac:chgData name="Gia Timbal" userId="efd2d06c-0825-42ed-ae34-6fe4fc35cdf7" providerId="ADAL" clId="{F4A9B902-D954-4B6F-82DC-43D846A2D8C1}" dt="2023-01-12T12:12:44.310" v="4" actId="1076"/>
          <ac:spMkLst>
            <pc:docMk/>
            <pc:sldMk cId="2984070314" sldId="1125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35.309" v="10" actId="1076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3:19.261" v="9" actId="1076"/>
        <pc:sldMkLst>
          <pc:docMk/>
          <pc:sldMk cId="1426683713" sldId="1128"/>
        </pc:sldMkLst>
        <pc:spChg chg="mod">
          <ac:chgData name="Gia Timbal" userId="efd2d06c-0825-42ed-ae34-6fe4fc35cdf7" providerId="ADAL" clId="{F4A9B902-D954-4B6F-82DC-43D846A2D8C1}" dt="2023-01-12T12:13:07.262" v="8" actId="1076"/>
          <ac:spMkLst>
            <pc:docMk/>
            <pc:sldMk cId="1426683713" sldId="1128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3:19.261" v="9" actId="1076"/>
          <ac:graphicFrameMkLst>
            <pc:docMk/>
            <pc:sldMk cId="1426683713" sldId="1128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08.911" v="16" actId="1076"/>
        <pc:sldMkLst>
          <pc:docMk/>
          <pc:sldMk cId="4005465998" sldId="1129"/>
        </pc:sldMkLst>
        <pc:spChg chg="mod">
          <ac:chgData name="Gia Timbal" userId="efd2d06c-0825-42ed-ae34-6fe4fc35cdf7" providerId="ADAL" clId="{F4A9B902-D954-4B6F-82DC-43D846A2D8C1}" dt="2023-01-12T12:14:02.677" v="15" actId="1076"/>
          <ac:spMkLst>
            <pc:docMk/>
            <pc:sldMk cId="4005465998" sldId="1129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08.911" v="16" actId="1076"/>
          <ac:graphicFrameMkLst>
            <pc:docMk/>
            <pc:sldMk cId="4005465998" sldId="1129"/>
            <ac:graphicFrameMk id="2" creationId="{B75CC449-6ECA-478E-A519-09E6BE3045D9}"/>
          </ac:graphicFrameMkLst>
        </pc:graphicFrameChg>
      </pc:sldChg>
      <pc:sldChg chg="modSp mod">
        <pc:chgData name="Gia Timbal" userId="efd2d06c-0825-42ed-ae34-6fe4fc35cdf7" providerId="ADAL" clId="{F4A9B902-D954-4B6F-82DC-43D846A2D8C1}" dt="2023-01-12T12:14:59.566" v="25" actId="1076"/>
        <pc:sldMkLst>
          <pc:docMk/>
          <pc:sldMk cId="1277167321" sldId="1130"/>
        </pc:sldMkLst>
        <pc:spChg chg="mod">
          <ac:chgData name="Gia Timbal" userId="efd2d06c-0825-42ed-ae34-6fe4fc35cdf7" providerId="ADAL" clId="{F4A9B902-D954-4B6F-82DC-43D846A2D8C1}" dt="2023-01-12T12:14:57.038" v="24" actId="1076"/>
          <ac:spMkLst>
            <pc:docMk/>
            <pc:sldMk cId="1277167321" sldId="1130"/>
            <ac:spMk id="21" creationId="{042D9E7B-D1BB-4A59-8D12-11E6C2FA55AC}"/>
          </ac:spMkLst>
        </pc:spChg>
        <pc:graphicFrameChg chg="mod">
          <ac:chgData name="Gia Timbal" userId="efd2d06c-0825-42ed-ae34-6fe4fc35cdf7" providerId="ADAL" clId="{F4A9B902-D954-4B6F-82DC-43D846A2D8C1}" dt="2023-01-12T12:14:59.566" v="25" actId="1076"/>
          <ac:graphicFrameMkLst>
            <pc:docMk/>
            <pc:sldMk cId="1277167321" sldId="1130"/>
            <ac:graphicFrameMk id="2" creationId="{B75CC449-6ECA-478E-A519-09E6BE3045D9}"/>
          </ac:graphicFrameMkLst>
        </pc:graphicFrameChg>
      </pc:sldChg>
    </pc:docChg>
  </pc:docChgLst>
  <pc:docChgLst>
    <pc:chgData name="Josef Rodis" userId="4c2fe6b2-b78e-4fe9-8472-2d564a269380" providerId="ADAL" clId="{737F41E2-7CFE-45A8-AA6E-5CD9F4B50A31}"/>
    <pc:docChg chg="undo custSel addSld modSld modSection">
      <pc:chgData name="Josef Rodis" userId="4c2fe6b2-b78e-4fe9-8472-2d564a269380" providerId="ADAL" clId="{737F41E2-7CFE-45A8-AA6E-5CD9F4B50A31}" dt="2023-01-10T23:00:42.295" v="277" actId="14100"/>
      <pc:docMkLst>
        <pc:docMk/>
      </pc:docMkLst>
      <pc:sldChg chg="modSp mod">
        <pc:chgData name="Josef Rodis" userId="4c2fe6b2-b78e-4fe9-8472-2d564a269380" providerId="ADAL" clId="{737F41E2-7CFE-45A8-AA6E-5CD9F4B50A31}" dt="2023-01-10T21:49:31.775" v="19" actId="14100"/>
        <pc:sldMkLst>
          <pc:docMk/>
          <pc:sldMk cId="2474872708" sldId="486"/>
        </pc:sldMkLst>
        <pc:spChg chg="mod">
          <ac:chgData name="Josef Rodis" userId="4c2fe6b2-b78e-4fe9-8472-2d564a269380" providerId="ADAL" clId="{737F41E2-7CFE-45A8-AA6E-5CD9F4B50A31}" dt="2023-01-10T21:49:31.775" v="19" actId="14100"/>
          <ac:spMkLst>
            <pc:docMk/>
            <pc:sldMk cId="2474872708" sldId="486"/>
            <ac:spMk id="7" creationId="{DAA945A5-8FEA-4C12-8848-FA2AE3698B17}"/>
          </ac:spMkLst>
        </pc:spChg>
      </pc:sldChg>
      <pc:sldChg chg="addSp delSp modSp mod">
        <pc:chgData name="Josef Rodis" userId="4c2fe6b2-b78e-4fe9-8472-2d564a269380" providerId="ADAL" clId="{737F41E2-7CFE-45A8-AA6E-5CD9F4B50A31}" dt="2023-01-10T21:49:41.312" v="20" actId="478"/>
        <pc:sldMkLst>
          <pc:docMk/>
          <pc:sldMk cId="3894788654" sldId="489"/>
        </pc:sldMkLst>
        <pc:spChg chg="add mod">
          <ac:chgData name="Josef Rodis" userId="4c2fe6b2-b78e-4fe9-8472-2d564a269380" providerId="ADAL" clId="{737F41E2-7CFE-45A8-AA6E-5CD9F4B50A31}" dt="2023-01-10T21:49:41.312" v="20" actId="478"/>
          <ac:spMkLst>
            <pc:docMk/>
            <pc:sldMk cId="3894788654" sldId="489"/>
            <ac:spMk id="3" creationId="{F858306E-C3B9-BD9E-95A5-68654A7A3953}"/>
          </ac:spMkLst>
        </pc:spChg>
        <pc:spChg chg="del">
          <ac:chgData name="Josef Rodis" userId="4c2fe6b2-b78e-4fe9-8472-2d564a269380" providerId="ADAL" clId="{737F41E2-7CFE-45A8-AA6E-5CD9F4B50A31}" dt="2023-01-10T21:49:41.312" v="20" actId="478"/>
          <ac:spMkLst>
            <pc:docMk/>
            <pc:sldMk cId="3894788654" sldId="489"/>
            <ac:spMk id="9" creationId="{C430A63E-2CC3-410C-B3E4-E0F991DAC9C2}"/>
          </ac:spMkLst>
        </pc:spChg>
      </pc:sldChg>
      <pc:sldChg chg="modSp mod">
        <pc:chgData name="Josef Rodis" userId="4c2fe6b2-b78e-4fe9-8472-2d564a269380" providerId="ADAL" clId="{737F41E2-7CFE-45A8-AA6E-5CD9F4B50A31}" dt="2023-01-10T21:44:25.969" v="0" actId="14100"/>
        <pc:sldMkLst>
          <pc:docMk/>
          <pc:sldMk cId="4231795659" sldId="490"/>
        </pc:sldMkLst>
        <pc:spChg chg="mod">
          <ac:chgData name="Josef Rodis" userId="4c2fe6b2-b78e-4fe9-8472-2d564a269380" providerId="ADAL" clId="{737F41E2-7CFE-45A8-AA6E-5CD9F4B50A31}" dt="2023-01-10T21:44:25.969" v="0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9:21.489" v="240" actId="20577"/>
        <pc:sldMkLst>
          <pc:docMk/>
          <pc:sldMk cId="623038521" sldId="506"/>
        </pc:sldMkLst>
        <pc:spChg chg="mod">
          <ac:chgData name="Josef Rodis" userId="4c2fe6b2-b78e-4fe9-8472-2d564a269380" providerId="ADAL" clId="{737F41E2-7CFE-45A8-AA6E-5CD9F4B50A31}" dt="2023-01-10T22:49:21.489" v="240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modSp mod">
        <pc:chgData name="Josef Rodis" userId="4c2fe6b2-b78e-4fe9-8472-2d564a269380" providerId="ADAL" clId="{737F41E2-7CFE-45A8-AA6E-5CD9F4B50A31}" dt="2023-01-10T21:53:05.047" v="41" actId="14100"/>
        <pc:sldMkLst>
          <pc:docMk/>
          <pc:sldMk cId="2765528045" sldId="539"/>
        </pc:sldMkLst>
        <pc:spChg chg="mod">
          <ac:chgData name="Josef Rodis" userId="4c2fe6b2-b78e-4fe9-8472-2d564a269380" providerId="ADAL" clId="{737F41E2-7CFE-45A8-AA6E-5CD9F4B50A31}" dt="2023-01-10T21:52:50.777" v="38" actId="14100"/>
          <ac:spMkLst>
            <pc:docMk/>
            <pc:sldMk cId="2765528045" sldId="539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1:53:05.047" v="41" actId="14100"/>
          <ac:graphicFrameMkLst>
            <pc:docMk/>
            <pc:sldMk cId="2765528045" sldId="539"/>
            <ac:graphicFrameMk id="2" creationId="{D0088C4B-3AB6-4346-A1F6-BF751B58337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6:05.783" v="57" actId="14100"/>
        <pc:sldMkLst>
          <pc:docMk/>
          <pc:sldMk cId="3590345420" sldId="552"/>
        </pc:sldMkLst>
        <pc:spChg chg="mod">
          <ac:chgData name="Josef Rodis" userId="4c2fe6b2-b78e-4fe9-8472-2d564a269380" providerId="ADAL" clId="{737F41E2-7CFE-45A8-AA6E-5CD9F4B50A31}" dt="2023-01-10T21:56:05.783" v="57" actId="14100"/>
          <ac:spMkLst>
            <pc:docMk/>
            <pc:sldMk cId="3590345420" sldId="552"/>
            <ac:spMk id="7" creationId="{DAA945A5-8FEA-4C12-8848-FA2AE3698B17}"/>
          </ac:spMkLst>
        </pc:spChg>
        <pc:picChg chg="mod">
          <ac:chgData name="Josef Rodis" userId="4c2fe6b2-b78e-4fe9-8472-2d564a269380" providerId="ADAL" clId="{737F41E2-7CFE-45A8-AA6E-5CD9F4B50A31}" dt="2023-01-10T21:55:59.342" v="56" actId="14100"/>
          <ac:picMkLst>
            <pc:docMk/>
            <pc:sldMk cId="3590345420" sldId="552"/>
            <ac:picMk id="2" creationId="{00000000-0000-0000-0000-000000000000}"/>
          </ac:picMkLst>
        </pc:picChg>
      </pc:sldChg>
      <pc:sldChg chg="modSp mod">
        <pc:chgData name="Josef Rodis" userId="4c2fe6b2-b78e-4fe9-8472-2d564a269380" providerId="ADAL" clId="{737F41E2-7CFE-45A8-AA6E-5CD9F4B50A31}" dt="2023-01-10T21:55:11.093" v="52" actId="20577"/>
        <pc:sldMkLst>
          <pc:docMk/>
          <pc:sldMk cId="2054651744" sldId="588"/>
        </pc:sldMkLst>
        <pc:spChg chg="mod">
          <ac:chgData name="Josef Rodis" userId="4c2fe6b2-b78e-4fe9-8472-2d564a269380" providerId="ADAL" clId="{737F41E2-7CFE-45A8-AA6E-5CD9F4B50A31}" dt="2023-01-10T21:55:11.093" v="52" actId="20577"/>
          <ac:spMkLst>
            <pc:docMk/>
            <pc:sldMk cId="2054651744" sldId="58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5:28.385" v="53" actId="14100"/>
        <pc:sldMkLst>
          <pc:docMk/>
          <pc:sldMk cId="3747594541" sldId="589"/>
        </pc:sldMkLst>
        <pc:spChg chg="mod">
          <ac:chgData name="Josef Rodis" userId="4c2fe6b2-b78e-4fe9-8472-2d564a269380" providerId="ADAL" clId="{737F41E2-7CFE-45A8-AA6E-5CD9F4B50A31}" dt="2023-01-10T21:55:28.385" v="53" actId="14100"/>
          <ac:spMkLst>
            <pc:docMk/>
            <pc:sldMk cId="3747594541" sldId="58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2:04.787" v="36" actId="14100"/>
        <pc:sldMkLst>
          <pc:docMk/>
          <pc:sldMk cId="902981909" sldId="814"/>
        </pc:sldMkLst>
        <pc:spChg chg="mod">
          <ac:chgData name="Josef Rodis" userId="4c2fe6b2-b78e-4fe9-8472-2d564a269380" providerId="ADAL" clId="{737F41E2-7CFE-45A8-AA6E-5CD9F4B50A31}" dt="2023-01-10T21:52:04.787" v="36" actId="14100"/>
          <ac:spMkLst>
            <pc:docMk/>
            <pc:sldMk cId="902981909" sldId="81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2:20.893" v="37" actId="14100"/>
        <pc:sldMkLst>
          <pc:docMk/>
          <pc:sldMk cId="2736398781" sldId="824"/>
        </pc:sldMkLst>
        <pc:spChg chg="mod">
          <ac:chgData name="Josef Rodis" userId="4c2fe6b2-b78e-4fe9-8472-2d564a269380" providerId="ADAL" clId="{737F41E2-7CFE-45A8-AA6E-5CD9F4B50A31}" dt="2023-01-10T21:52:20.893" v="37" actId="14100"/>
          <ac:spMkLst>
            <pc:docMk/>
            <pc:sldMk cId="2736398781" sldId="824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1:56:43.511" v="59" actId="14100"/>
        <pc:sldMkLst>
          <pc:docMk/>
          <pc:sldMk cId="2223673251" sldId="833"/>
        </pc:sldMkLst>
        <pc:spChg chg="add mod">
          <ac:chgData name="Josef Rodis" userId="4c2fe6b2-b78e-4fe9-8472-2d564a269380" providerId="ADAL" clId="{737F41E2-7CFE-45A8-AA6E-5CD9F4B50A31}" dt="2023-01-10T21:56:32.250" v="58" actId="478"/>
          <ac:spMkLst>
            <pc:docMk/>
            <pc:sldMk cId="2223673251" sldId="833"/>
            <ac:spMk id="3" creationId="{90230F7D-A14E-9A53-9C37-ECC11C5CF598}"/>
          </ac:spMkLst>
        </pc:spChg>
        <pc:spChg chg="del">
          <ac:chgData name="Josef Rodis" userId="4c2fe6b2-b78e-4fe9-8472-2d564a269380" providerId="ADAL" clId="{737F41E2-7CFE-45A8-AA6E-5CD9F4B50A31}" dt="2023-01-10T21:56:32.250" v="58" actId="478"/>
          <ac:spMkLst>
            <pc:docMk/>
            <pc:sldMk cId="2223673251" sldId="833"/>
            <ac:spMk id="5" creationId="{05A713DD-4040-4EBB-8DA5-D5F0900EDB7C}"/>
          </ac:spMkLst>
        </pc:spChg>
        <pc:spChg chg="mod">
          <ac:chgData name="Josef Rodis" userId="4c2fe6b2-b78e-4fe9-8472-2d564a269380" providerId="ADAL" clId="{737F41E2-7CFE-45A8-AA6E-5CD9F4B50A31}" dt="2023-01-10T21:56:43.511" v="59" actId="14100"/>
          <ac:spMkLst>
            <pc:docMk/>
            <pc:sldMk cId="2223673251" sldId="833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9:00.747" v="273" actId="1076"/>
        <pc:sldMkLst>
          <pc:docMk/>
          <pc:sldMk cId="933910691" sldId="862"/>
        </pc:sldMkLst>
        <pc:spChg chg="mod">
          <ac:chgData name="Josef Rodis" userId="4c2fe6b2-b78e-4fe9-8472-2d564a269380" providerId="ADAL" clId="{737F41E2-7CFE-45A8-AA6E-5CD9F4B50A31}" dt="2023-01-10T21:58:12.114" v="62" actId="14100"/>
          <ac:spMkLst>
            <pc:docMk/>
            <pc:sldMk cId="933910691" sldId="862"/>
            <ac:spMk id="7" creationId="{DAA945A5-8FEA-4C12-8848-FA2AE3698B17}"/>
          </ac:spMkLst>
        </pc:spChg>
        <pc:picChg chg="del">
          <ac:chgData name="Josef Rodis" userId="4c2fe6b2-b78e-4fe9-8472-2d564a269380" providerId="ADAL" clId="{737F41E2-7CFE-45A8-AA6E-5CD9F4B50A31}" dt="2023-01-10T22:58:56.180" v="272" actId="478"/>
          <ac:picMkLst>
            <pc:docMk/>
            <pc:sldMk cId="933910691" sldId="862"/>
            <ac:picMk id="2" creationId="{00000000-0000-0000-0000-000000000000}"/>
          </ac:picMkLst>
        </pc:picChg>
        <pc:picChg chg="add mod">
          <ac:chgData name="Josef Rodis" userId="4c2fe6b2-b78e-4fe9-8472-2d564a269380" providerId="ADAL" clId="{737F41E2-7CFE-45A8-AA6E-5CD9F4B50A31}" dt="2023-01-10T22:59:00.747" v="273" actId="1076"/>
          <ac:picMkLst>
            <pc:docMk/>
            <pc:sldMk cId="933910691" sldId="862"/>
            <ac:picMk id="4" creationId="{6173C641-6372-E2F3-9C82-0CAEF1405ED1}"/>
          </ac:picMkLst>
        </pc:picChg>
      </pc:sldChg>
      <pc:sldChg chg="modSp mod">
        <pc:chgData name="Josef Rodis" userId="4c2fe6b2-b78e-4fe9-8472-2d564a269380" providerId="ADAL" clId="{737F41E2-7CFE-45A8-AA6E-5CD9F4B50A31}" dt="2023-01-10T21:48:13.236" v="13" actId="20577"/>
        <pc:sldMkLst>
          <pc:docMk/>
          <pc:sldMk cId="2296919426" sldId="903"/>
        </pc:sldMkLst>
        <pc:spChg chg="mod">
          <ac:chgData name="Josef Rodis" userId="4c2fe6b2-b78e-4fe9-8472-2d564a269380" providerId="ADAL" clId="{737F41E2-7CFE-45A8-AA6E-5CD9F4B50A31}" dt="2023-01-10T21:48:13.236" v="13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4:12.828" v="43" actId="14100"/>
        <pc:sldMkLst>
          <pc:docMk/>
          <pc:sldMk cId="3620894582" sldId="920"/>
        </pc:sldMkLst>
        <pc:spChg chg="mod">
          <ac:chgData name="Josef Rodis" userId="4c2fe6b2-b78e-4fe9-8472-2d564a269380" providerId="ADAL" clId="{737F41E2-7CFE-45A8-AA6E-5CD9F4B50A31}" dt="2023-01-10T21:54:12.828" v="43" actId="14100"/>
          <ac:spMkLst>
            <pc:docMk/>
            <pc:sldMk cId="3620894582" sldId="920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4:34.053" v="46" actId="14100"/>
        <pc:sldMkLst>
          <pc:docMk/>
          <pc:sldMk cId="819692840" sldId="940"/>
        </pc:sldMkLst>
        <pc:spChg chg="mod">
          <ac:chgData name="Josef Rodis" userId="4c2fe6b2-b78e-4fe9-8472-2d564a269380" providerId="ADAL" clId="{737F41E2-7CFE-45A8-AA6E-5CD9F4B50A31}" dt="2023-01-10T21:54:27.438" v="44" actId="14100"/>
          <ac:spMkLst>
            <pc:docMk/>
            <pc:sldMk cId="819692840" sldId="94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4:34.053" v="46" actId="14100"/>
          <ac:graphicFrameMkLst>
            <pc:docMk/>
            <pc:sldMk cId="819692840" sldId="940"/>
            <ac:graphicFrameMk id="7" creationId="{7ECD970A-6CC7-4446-AA5C-E9C0E2CC1047}"/>
          </ac:graphicFrameMkLst>
        </pc:graphicFrameChg>
      </pc:sldChg>
      <pc:sldChg chg="delSp modSp mod">
        <pc:chgData name="Josef Rodis" userId="4c2fe6b2-b78e-4fe9-8472-2d564a269380" providerId="ADAL" clId="{737F41E2-7CFE-45A8-AA6E-5CD9F4B50A31}" dt="2023-01-10T23:00:42.295" v="277" actId="14100"/>
        <pc:sldMkLst>
          <pc:docMk/>
          <pc:sldMk cId="1750980858" sldId="959"/>
        </pc:sldMkLst>
        <pc:spChg chg="mod">
          <ac:chgData name="Josef Rodis" userId="4c2fe6b2-b78e-4fe9-8472-2d564a269380" providerId="ADAL" clId="{737F41E2-7CFE-45A8-AA6E-5CD9F4B50A31}" dt="2023-01-10T23:00:42.295" v="277" actId="14100"/>
          <ac:spMkLst>
            <pc:docMk/>
            <pc:sldMk cId="1750980858" sldId="959"/>
            <ac:spMk id="8" creationId="{09A5EBD4-C0CB-4A46-BCDB-15759EB64D6E}"/>
          </ac:spMkLst>
        </pc:spChg>
        <pc:picChg chg="del">
          <ac:chgData name="Josef Rodis" userId="4c2fe6b2-b78e-4fe9-8472-2d564a269380" providerId="ADAL" clId="{737F41E2-7CFE-45A8-AA6E-5CD9F4B50A31}" dt="2023-01-10T23:00:37.492" v="276" actId="478"/>
          <ac:picMkLst>
            <pc:docMk/>
            <pc:sldMk cId="1750980858" sldId="959"/>
            <ac:picMk id="9" creationId="{B29A50D6-A1D0-4598-83B0-B3AF7044785F}"/>
          </ac:picMkLst>
        </pc:picChg>
      </pc:sldChg>
      <pc:sldChg chg="modSp mod">
        <pc:chgData name="Josef Rodis" userId="4c2fe6b2-b78e-4fe9-8472-2d564a269380" providerId="ADAL" clId="{737F41E2-7CFE-45A8-AA6E-5CD9F4B50A31}" dt="2023-01-10T21:57:45.973" v="61" actId="14100"/>
        <pc:sldMkLst>
          <pc:docMk/>
          <pc:sldMk cId="4285245223" sldId="970"/>
        </pc:sldMkLst>
        <pc:spChg chg="mod">
          <ac:chgData name="Josef Rodis" userId="4c2fe6b2-b78e-4fe9-8472-2d564a269380" providerId="ADAL" clId="{737F41E2-7CFE-45A8-AA6E-5CD9F4B50A31}" dt="2023-01-10T21:57:45.973" v="61" actId="14100"/>
          <ac:spMkLst>
            <pc:docMk/>
            <pc:sldMk cId="4285245223" sldId="970"/>
            <ac:spMk id="21" creationId="{042D9E7B-D1BB-4A59-8D12-11E6C2FA55AC}"/>
          </ac:spMkLst>
        </pc:spChg>
      </pc:sldChg>
      <pc:sldChg chg="delSp modSp mod">
        <pc:chgData name="Josef Rodis" userId="4c2fe6b2-b78e-4fe9-8472-2d564a269380" providerId="ADAL" clId="{737F41E2-7CFE-45A8-AA6E-5CD9F4B50A31}" dt="2023-01-10T22:59:50.552" v="275" actId="14100"/>
        <pc:sldMkLst>
          <pc:docMk/>
          <pc:sldMk cId="1253282812" sldId="971"/>
        </pc:sldMkLst>
        <pc:spChg chg="mod">
          <ac:chgData name="Josef Rodis" userId="4c2fe6b2-b78e-4fe9-8472-2d564a269380" providerId="ADAL" clId="{737F41E2-7CFE-45A8-AA6E-5CD9F4B50A31}" dt="2023-01-10T22:59:50.552" v="275" actId="14100"/>
          <ac:spMkLst>
            <pc:docMk/>
            <pc:sldMk cId="1253282812" sldId="971"/>
            <ac:spMk id="7" creationId="{15B0ED75-7F66-4265-AA7A-A38FDCEC7B0A}"/>
          </ac:spMkLst>
        </pc:spChg>
        <pc:picChg chg="del">
          <ac:chgData name="Josef Rodis" userId="4c2fe6b2-b78e-4fe9-8472-2d564a269380" providerId="ADAL" clId="{737F41E2-7CFE-45A8-AA6E-5CD9F4B50A31}" dt="2023-01-10T22:59:42.593" v="274" actId="478"/>
          <ac:picMkLst>
            <pc:docMk/>
            <pc:sldMk cId="1253282812" sldId="971"/>
            <ac:picMk id="8" creationId="{D83E13F1-09EF-44C3-BC99-50DB9855FDB5}"/>
          </ac:picMkLst>
        </pc:picChg>
      </pc:sldChg>
      <pc:sldChg chg="modSp mod">
        <pc:chgData name="Josef Rodis" userId="4c2fe6b2-b78e-4fe9-8472-2d564a269380" providerId="ADAL" clId="{737F41E2-7CFE-45A8-AA6E-5CD9F4B50A31}" dt="2023-01-10T21:50:43.910" v="28" actId="1076"/>
        <pc:sldMkLst>
          <pc:docMk/>
          <pc:sldMk cId="336787126" sldId="1013"/>
        </pc:sldMkLst>
        <pc:spChg chg="mod">
          <ac:chgData name="Josef Rodis" userId="4c2fe6b2-b78e-4fe9-8472-2d564a269380" providerId="ADAL" clId="{737F41E2-7CFE-45A8-AA6E-5CD9F4B50A31}" dt="2023-01-10T21:50:18.128" v="22" actId="14100"/>
          <ac:spMkLst>
            <pc:docMk/>
            <pc:sldMk cId="336787126" sldId="1013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0:43.910" v="28" actId="1076"/>
          <ac:graphicFrameMkLst>
            <pc:docMk/>
            <pc:sldMk cId="336787126" sldId="1013"/>
            <ac:graphicFrameMk id="8" creationId="{F74FC334-3E8A-466C-9C0E-473348DDD83E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0:03.112" v="21" actId="14100"/>
        <pc:sldMkLst>
          <pc:docMk/>
          <pc:sldMk cId="3011861528" sldId="1014"/>
        </pc:sldMkLst>
        <pc:spChg chg="mod">
          <ac:chgData name="Josef Rodis" userId="4c2fe6b2-b78e-4fe9-8472-2d564a269380" providerId="ADAL" clId="{737F41E2-7CFE-45A8-AA6E-5CD9F4B50A31}" dt="2023-01-10T21:50:03.112" v="21" actId="14100"/>
          <ac:spMkLst>
            <pc:docMk/>
            <pc:sldMk cId="3011861528" sldId="1014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3:27.568" v="42" actId="14100"/>
        <pc:sldMkLst>
          <pc:docMk/>
          <pc:sldMk cId="299415261" sldId="1039"/>
        </pc:sldMkLst>
        <pc:spChg chg="mod">
          <ac:chgData name="Josef Rodis" userId="4c2fe6b2-b78e-4fe9-8472-2d564a269380" providerId="ADAL" clId="{737F41E2-7CFE-45A8-AA6E-5CD9F4B50A31}" dt="2023-01-10T21:53:27.568" v="42" actId="14100"/>
          <ac:spMkLst>
            <pc:docMk/>
            <pc:sldMk cId="299415261" sldId="103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7:10.284" v="60" actId="14100"/>
        <pc:sldMkLst>
          <pc:docMk/>
          <pc:sldMk cId="2434040992" sldId="1053"/>
        </pc:sldMkLst>
        <pc:spChg chg="mod">
          <ac:chgData name="Josef Rodis" userId="4c2fe6b2-b78e-4fe9-8472-2d564a269380" providerId="ADAL" clId="{737F41E2-7CFE-45A8-AA6E-5CD9F4B50A31}" dt="2023-01-10T21:57:10.284" v="60" actId="14100"/>
          <ac:spMkLst>
            <pc:docMk/>
            <pc:sldMk cId="2434040992" sldId="105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8:42.660" v="65" actId="14100"/>
        <pc:sldMkLst>
          <pc:docMk/>
          <pc:sldMk cId="2520920234" sldId="1056"/>
        </pc:sldMkLst>
        <pc:spChg chg="mod">
          <ac:chgData name="Josef Rodis" userId="4c2fe6b2-b78e-4fe9-8472-2d564a269380" providerId="ADAL" clId="{737F41E2-7CFE-45A8-AA6E-5CD9F4B50A31}" dt="2023-01-10T21:58:42.660" v="65" actId="14100"/>
          <ac:spMkLst>
            <pc:docMk/>
            <pc:sldMk cId="2520920234" sldId="105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9:07.627" v="67" actId="14100"/>
        <pc:sldMkLst>
          <pc:docMk/>
          <pc:sldMk cId="3461118737" sldId="1057"/>
        </pc:sldMkLst>
        <pc:spChg chg="mod">
          <ac:chgData name="Josef Rodis" userId="4c2fe6b2-b78e-4fe9-8472-2d564a269380" providerId="ADAL" clId="{737F41E2-7CFE-45A8-AA6E-5CD9F4B50A31}" dt="2023-01-10T21:59:07.627" v="67" actId="14100"/>
          <ac:spMkLst>
            <pc:docMk/>
            <pc:sldMk cId="3461118737" sldId="105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05:09.901" v="83" actId="6549"/>
        <pc:sldMkLst>
          <pc:docMk/>
          <pc:sldMk cId="1297675263" sldId="1058"/>
        </pc:sldMkLst>
        <pc:spChg chg="mod">
          <ac:chgData name="Josef Rodis" userId="4c2fe6b2-b78e-4fe9-8472-2d564a269380" providerId="ADAL" clId="{737F41E2-7CFE-45A8-AA6E-5CD9F4B50A31}" dt="2023-01-10T22:04:08.008" v="79" actId="14100"/>
          <ac:spMkLst>
            <pc:docMk/>
            <pc:sldMk cId="1297675263" sldId="1058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5:09.901" v="83" actId="6549"/>
          <ac:graphicFrameMkLst>
            <pc:docMk/>
            <pc:sldMk cId="1297675263" sldId="1058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56.690" v="130" actId="14100"/>
        <pc:sldMkLst>
          <pc:docMk/>
          <pc:sldMk cId="3610187563" sldId="1059"/>
        </pc:sldMkLst>
        <pc:spChg chg="mod">
          <ac:chgData name="Josef Rodis" userId="4c2fe6b2-b78e-4fe9-8472-2d564a269380" providerId="ADAL" clId="{737F41E2-7CFE-45A8-AA6E-5CD9F4B50A31}" dt="2023-01-10T22:16:56.690" v="130" actId="14100"/>
          <ac:spMkLst>
            <pc:docMk/>
            <pc:sldMk cId="3610187563" sldId="105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6:31.590" v="4" actId="20577"/>
        <pc:sldMkLst>
          <pc:docMk/>
          <pc:sldMk cId="3175414378" sldId="1061"/>
        </pc:sldMkLst>
        <pc:spChg chg="mod">
          <ac:chgData name="Josef Rodis" userId="4c2fe6b2-b78e-4fe9-8472-2d564a269380" providerId="ADAL" clId="{737F41E2-7CFE-45A8-AA6E-5CD9F4B50A31}" dt="2023-01-10T21:46:31.590" v="4" actId="20577"/>
          <ac:spMkLst>
            <pc:docMk/>
            <pc:sldMk cId="3175414378" sldId="1061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7:21.068" v="7" actId="1076"/>
        <pc:sldMkLst>
          <pc:docMk/>
          <pc:sldMk cId="1352985926" sldId="1062"/>
        </pc:sldMkLst>
        <pc:spChg chg="mod">
          <ac:chgData name="Josef Rodis" userId="4c2fe6b2-b78e-4fe9-8472-2d564a269380" providerId="ADAL" clId="{737F41E2-7CFE-45A8-AA6E-5CD9F4B50A31}" dt="2023-01-10T21:47:04.990" v="5" actId="14100"/>
          <ac:spMkLst>
            <pc:docMk/>
            <pc:sldMk cId="1352985926" sldId="1062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47:21.068" v="7" actId="1076"/>
          <ac:graphicFrameMkLst>
            <pc:docMk/>
            <pc:sldMk cId="1352985926" sldId="1062"/>
            <ac:graphicFrameMk id="6" creationId="{A1838BB2-62C0-437C-9F7F-C0637A2D0256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47:47.108" v="8" actId="14100"/>
        <pc:sldMkLst>
          <pc:docMk/>
          <pc:sldMk cId="3305036936" sldId="1063"/>
        </pc:sldMkLst>
        <pc:spChg chg="mod">
          <ac:chgData name="Josef Rodis" userId="4c2fe6b2-b78e-4fe9-8472-2d564a269380" providerId="ADAL" clId="{737F41E2-7CFE-45A8-AA6E-5CD9F4B50A31}" dt="2023-01-10T21:47:47.108" v="8" actId="14100"/>
          <ac:spMkLst>
            <pc:docMk/>
            <pc:sldMk cId="3305036936" sldId="1063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49:18.898" v="18" actId="20577"/>
        <pc:sldMkLst>
          <pc:docMk/>
          <pc:sldMk cId="787787703" sldId="1064"/>
        </pc:sldMkLst>
        <pc:spChg chg="mod">
          <ac:chgData name="Josef Rodis" userId="4c2fe6b2-b78e-4fe9-8472-2d564a269380" providerId="ADAL" clId="{737F41E2-7CFE-45A8-AA6E-5CD9F4B50A31}" dt="2023-01-10T21:49:18.898" v="18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1:32.203" v="35" actId="20577"/>
        <pc:sldMkLst>
          <pc:docMk/>
          <pc:sldMk cId="1676168821" sldId="1065"/>
        </pc:sldMkLst>
        <pc:spChg chg="mod">
          <ac:chgData name="Josef Rodis" userId="4c2fe6b2-b78e-4fe9-8472-2d564a269380" providerId="ADAL" clId="{737F41E2-7CFE-45A8-AA6E-5CD9F4B50A31}" dt="2023-01-10T21:50:56.569" v="29" actId="14100"/>
          <ac:spMkLst>
            <pc:docMk/>
            <pc:sldMk cId="1676168821" sldId="1065"/>
            <ac:spMk id="9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1:51:32.203" v="35" actId="20577"/>
          <ac:graphicFrameMkLst>
            <pc:docMk/>
            <pc:sldMk cId="1676168821" sldId="1065"/>
            <ac:graphicFrameMk id="7" creationId="{912F5146-7390-49EC-84F6-D6695E39D90F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1:58:55.572" v="66" actId="14100"/>
        <pc:sldMkLst>
          <pc:docMk/>
          <pc:sldMk cId="2186977347" sldId="1069"/>
        </pc:sldMkLst>
        <pc:spChg chg="mod">
          <ac:chgData name="Josef Rodis" userId="4c2fe6b2-b78e-4fe9-8472-2d564a269380" providerId="ADAL" clId="{737F41E2-7CFE-45A8-AA6E-5CD9F4B50A31}" dt="2023-01-10T21:58:55.572" v="66" actId="14100"/>
          <ac:spMkLst>
            <pc:docMk/>
            <pc:sldMk cId="2186977347" sldId="106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1:59:48.423" v="69" actId="948"/>
        <pc:sldMkLst>
          <pc:docMk/>
          <pc:sldMk cId="1729772403" sldId="1070"/>
        </pc:sldMkLst>
        <pc:spChg chg="mod">
          <ac:chgData name="Josef Rodis" userId="4c2fe6b2-b78e-4fe9-8472-2d564a269380" providerId="ADAL" clId="{737F41E2-7CFE-45A8-AA6E-5CD9F4B50A31}" dt="2023-01-10T21:59:27.117" v="68" actId="14100"/>
          <ac:spMkLst>
            <pc:docMk/>
            <pc:sldMk cId="1729772403" sldId="1070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1:59:48.423" v="69" actId="948"/>
          <ac:graphicFrameMkLst>
            <pc:docMk/>
            <pc:sldMk cId="1729772403" sldId="1070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0:55.724" v="71" actId="948"/>
        <pc:sldMkLst>
          <pc:docMk/>
          <pc:sldMk cId="4017963424" sldId="1071"/>
        </pc:sldMkLst>
        <pc:spChg chg="mod">
          <ac:chgData name="Josef Rodis" userId="4c2fe6b2-b78e-4fe9-8472-2d564a269380" providerId="ADAL" clId="{737F41E2-7CFE-45A8-AA6E-5CD9F4B50A31}" dt="2023-01-10T22:00:17.637" v="70" actId="14100"/>
          <ac:spMkLst>
            <pc:docMk/>
            <pc:sldMk cId="4017963424" sldId="1071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0:55.724" v="71" actId="948"/>
          <ac:graphicFrameMkLst>
            <pc:docMk/>
            <pc:sldMk cId="4017963424" sldId="1071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4:15.411" v="80" actId="14100"/>
        <pc:sldMkLst>
          <pc:docMk/>
          <pc:sldMk cId="4209204791" sldId="1076"/>
        </pc:sldMkLst>
        <pc:spChg chg="mod">
          <ac:chgData name="Josef Rodis" userId="4c2fe6b2-b78e-4fe9-8472-2d564a269380" providerId="ADAL" clId="{737F41E2-7CFE-45A8-AA6E-5CD9F4B50A31}" dt="2023-01-10T22:04:15.411" v="80" actId="14100"/>
          <ac:spMkLst>
            <pc:docMk/>
            <pc:sldMk cId="4209204791" sldId="1076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3:41.891" v="78" actId="948"/>
          <ac:graphicFrameMkLst>
            <pc:docMk/>
            <pc:sldMk cId="4209204791" sldId="1076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6:28.044" v="86" actId="948"/>
        <pc:sldMkLst>
          <pc:docMk/>
          <pc:sldMk cId="4273848527" sldId="1077"/>
        </pc:sldMkLst>
        <pc:spChg chg="mod">
          <ac:chgData name="Josef Rodis" userId="4c2fe6b2-b78e-4fe9-8472-2d564a269380" providerId="ADAL" clId="{737F41E2-7CFE-45A8-AA6E-5CD9F4B50A31}" dt="2023-01-10T22:05:57.781" v="85" actId="14100"/>
          <ac:spMkLst>
            <pc:docMk/>
            <pc:sldMk cId="4273848527" sldId="1077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6:28.044" v="86" actId="948"/>
          <ac:graphicFrameMkLst>
            <pc:docMk/>
            <pc:sldMk cId="4273848527" sldId="1077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7:14.666" v="88" actId="948"/>
        <pc:sldMkLst>
          <pc:docMk/>
          <pc:sldMk cId="85421643" sldId="1078"/>
        </pc:sldMkLst>
        <pc:spChg chg="mod">
          <ac:chgData name="Josef Rodis" userId="4c2fe6b2-b78e-4fe9-8472-2d564a269380" providerId="ADAL" clId="{737F41E2-7CFE-45A8-AA6E-5CD9F4B50A31}" dt="2023-01-10T22:06:51.551" v="87" actId="14100"/>
          <ac:spMkLst>
            <pc:docMk/>
            <pc:sldMk cId="85421643" sldId="1078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7:14.666" v="88" actId="948"/>
          <ac:graphicFrameMkLst>
            <pc:docMk/>
            <pc:sldMk cId="85421643" sldId="1078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0:30.326" v="103" actId="6549"/>
        <pc:sldMkLst>
          <pc:docMk/>
          <pc:sldMk cId="26034733" sldId="1079"/>
        </pc:sldMkLst>
        <pc:spChg chg="mod">
          <ac:chgData name="Josef Rodis" userId="4c2fe6b2-b78e-4fe9-8472-2d564a269380" providerId="ADAL" clId="{737F41E2-7CFE-45A8-AA6E-5CD9F4B50A31}" dt="2023-01-10T22:09:32.489" v="100" actId="14100"/>
          <ac:spMkLst>
            <pc:docMk/>
            <pc:sldMk cId="26034733" sldId="1079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0:30.326" v="103" actId="6549"/>
          <ac:graphicFrameMkLst>
            <pc:docMk/>
            <pc:sldMk cId="26034733" sldId="1079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1:22.670" v="106" actId="948"/>
        <pc:sldMkLst>
          <pc:docMk/>
          <pc:sldMk cId="1138710673" sldId="1080"/>
        </pc:sldMkLst>
        <pc:spChg chg="mod">
          <ac:chgData name="Josef Rodis" userId="4c2fe6b2-b78e-4fe9-8472-2d564a269380" providerId="ADAL" clId="{737F41E2-7CFE-45A8-AA6E-5CD9F4B50A31}" dt="2023-01-10T22:10:48.613" v="105" actId="14100"/>
          <ac:spMkLst>
            <pc:docMk/>
            <pc:sldMk cId="1138710673" sldId="1080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1:22.670" v="106" actId="948"/>
          <ac:graphicFrameMkLst>
            <pc:docMk/>
            <pc:sldMk cId="1138710673" sldId="1080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4:18.778" v="121" actId="14734"/>
        <pc:sldMkLst>
          <pc:docMk/>
          <pc:sldMk cId="894751129" sldId="1081"/>
        </pc:sldMkLst>
        <pc:spChg chg="mod">
          <ac:chgData name="Josef Rodis" userId="4c2fe6b2-b78e-4fe9-8472-2d564a269380" providerId="ADAL" clId="{737F41E2-7CFE-45A8-AA6E-5CD9F4B50A31}" dt="2023-01-10T22:11:44.997" v="107" actId="14100"/>
          <ac:spMkLst>
            <pc:docMk/>
            <pc:sldMk cId="894751129" sldId="1081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14:18.778" v="121" actId="14734"/>
          <ac:graphicFrameMkLst>
            <pc:docMk/>
            <pc:sldMk cId="894751129" sldId="1081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4:02.395" v="118" actId="14734"/>
        <pc:sldMkLst>
          <pc:docMk/>
          <pc:sldMk cId="1484009543" sldId="1082"/>
        </pc:sldMkLst>
        <pc:spChg chg="mod">
          <ac:chgData name="Josef Rodis" userId="4c2fe6b2-b78e-4fe9-8472-2d564a269380" providerId="ADAL" clId="{737F41E2-7CFE-45A8-AA6E-5CD9F4B50A31}" dt="2023-01-10T22:12:34.224" v="109" actId="14100"/>
          <ac:spMkLst>
            <pc:docMk/>
            <pc:sldMk cId="1484009543" sldId="1082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4:02.395" v="118" actId="14734"/>
          <ac:graphicFrameMkLst>
            <pc:docMk/>
            <pc:sldMk cId="1484009543" sldId="1082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21.825" v="128" actId="14734"/>
        <pc:sldMkLst>
          <pc:docMk/>
          <pc:sldMk cId="2274389133" sldId="1083"/>
        </pc:sldMkLst>
        <pc:spChg chg="mod">
          <ac:chgData name="Josef Rodis" userId="4c2fe6b2-b78e-4fe9-8472-2d564a269380" providerId="ADAL" clId="{737F41E2-7CFE-45A8-AA6E-5CD9F4B50A31}" dt="2023-01-10T22:15:16.362" v="124" actId="14100"/>
          <ac:spMkLst>
            <pc:docMk/>
            <pc:sldMk cId="2274389133" sldId="1083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16:21.825" v="128" actId="14734"/>
          <ac:graphicFrameMkLst>
            <pc:docMk/>
            <pc:sldMk cId="2274389133" sldId="1083"/>
            <ac:graphicFrameMk id="2" creationId="{B75CC449-6ECA-478E-A519-09E6BE3045D9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6:42.969" v="129" actId="1076"/>
        <pc:sldMkLst>
          <pc:docMk/>
          <pc:sldMk cId="3891886650" sldId="1084"/>
        </pc:sldMkLst>
        <pc:picChg chg="mod">
          <ac:chgData name="Josef Rodis" userId="4c2fe6b2-b78e-4fe9-8472-2d564a269380" providerId="ADAL" clId="{737F41E2-7CFE-45A8-AA6E-5CD9F4B50A31}" dt="2023-01-10T22:16:42.969" v="129" actId="1076"/>
          <ac:picMkLst>
            <pc:docMk/>
            <pc:sldMk cId="3891886650" sldId="1084"/>
            <ac:picMk id="8" creationId="{A2D5C89B-B18F-4CF9-9CC5-691AF3619ABE}"/>
          </ac:picMkLst>
        </pc:picChg>
      </pc:sldChg>
      <pc:sldChg chg="modSp mod">
        <pc:chgData name="Josef Rodis" userId="4c2fe6b2-b78e-4fe9-8472-2d564a269380" providerId="ADAL" clId="{737F41E2-7CFE-45A8-AA6E-5CD9F4B50A31}" dt="2023-01-10T22:17:11.156" v="131" actId="14100"/>
        <pc:sldMkLst>
          <pc:docMk/>
          <pc:sldMk cId="1558311344" sldId="1085"/>
        </pc:sldMkLst>
        <pc:spChg chg="mod">
          <ac:chgData name="Josef Rodis" userId="4c2fe6b2-b78e-4fe9-8472-2d564a269380" providerId="ADAL" clId="{737F41E2-7CFE-45A8-AA6E-5CD9F4B50A31}" dt="2023-01-10T22:17:11.156" v="131" actId="14100"/>
          <ac:spMkLst>
            <pc:docMk/>
            <pc:sldMk cId="1558311344" sldId="1085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6:30.604" v="267" actId="14100"/>
        <pc:sldMkLst>
          <pc:docMk/>
          <pc:sldMk cId="1298576575" sldId="1086"/>
        </pc:sldMkLst>
        <pc:spChg chg="mod">
          <ac:chgData name="Josef Rodis" userId="4c2fe6b2-b78e-4fe9-8472-2d564a269380" providerId="ADAL" clId="{737F41E2-7CFE-45A8-AA6E-5CD9F4B50A31}" dt="2023-01-10T22:17:51.710" v="139" actId="255"/>
          <ac:spMkLst>
            <pc:docMk/>
            <pc:sldMk cId="1298576575" sldId="1086"/>
            <ac:spMk id="7" creationId="{DAA945A5-8FEA-4C12-8848-FA2AE3698B17}"/>
          </ac:spMkLst>
        </pc:spChg>
        <pc:picChg chg="del">
          <ac:chgData name="Josef Rodis" userId="4c2fe6b2-b78e-4fe9-8472-2d564a269380" providerId="ADAL" clId="{737F41E2-7CFE-45A8-AA6E-5CD9F4B50A31}" dt="2023-01-10T22:56:16.754" v="263" actId="478"/>
          <ac:picMkLst>
            <pc:docMk/>
            <pc:sldMk cId="1298576575" sldId="1086"/>
            <ac:picMk id="2" creationId="{00000000-0000-0000-0000-000000000000}"/>
          </ac:picMkLst>
        </pc:picChg>
        <pc:picChg chg="add mod">
          <ac:chgData name="Josef Rodis" userId="4c2fe6b2-b78e-4fe9-8472-2d564a269380" providerId="ADAL" clId="{737F41E2-7CFE-45A8-AA6E-5CD9F4B50A31}" dt="2023-01-10T22:56:30.604" v="267" actId="14100"/>
          <ac:picMkLst>
            <pc:docMk/>
            <pc:sldMk cId="1298576575" sldId="1086"/>
            <ac:picMk id="4" creationId="{C03365DB-1C20-F75F-1B87-AD8D72A560FC}"/>
          </ac:picMkLst>
        </pc:picChg>
      </pc:sldChg>
      <pc:sldChg chg="addSp delSp modSp mod">
        <pc:chgData name="Josef Rodis" userId="4c2fe6b2-b78e-4fe9-8472-2d564a269380" providerId="ADAL" clId="{737F41E2-7CFE-45A8-AA6E-5CD9F4B50A31}" dt="2023-01-10T22:18:27.877" v="141" actId="14100"/>
        <pc:sldMkLst>
          <pc:docMk/>
          <pc:sldMk cId="3251073298" sldId="1087"/>
        </pc:sldMkLst>
        <pc:spChg chg="add mod">
          <ac:chgData name="Josef Rodis" userId="4c2fe6b2-b78e-4fe9-8472-2d564a269380" providerId="ADAL" clId="{737F41E2-7CFE-45A8-AA6E-5CD9F4B50A31}" dt="2023-01-10T22:18:16.901" v="140" actId="478"/>
          <ac:spMkLst>
            <pc:docMk/>
            <pc:sldMk cId="3251073298" sldId="1087"/>
            <ac:spMk id="3" creationId="{B55C1BD7-3A10-EA9E-941C-2C0CAC03FCE6}"/>
          </ac:spMkLst>
        </pc:spChg>
        <pc:spChg chg="del">
          <ac:chgData name="Josef Rodis" userId="4c2fe6b2-b78e-4fe9-8472-2d564a269380" providerId="ADAL" clId="{737F41E2-7CFE-45A8-AA6E-5CD9F4B50A31}" dt="2023-01-10T22:18:16.901" v="140" actId="478"/>
          <ac:spMkLst>
            <pc:docMk/>
            <pc:sldMk cId="3251073298" sldId="1087"/>
            <ac:spMk id="8" creationId="{B40DA600-BDA4-4402-AF11-59775BC76A5F}"/>
          </ac:spMkLst>
        </pc:spChg>
        <pc:spChg chg="mod">
          <ac:chgData name="Josef Rodis" userId="4c2fe6b2-b78e-4fe9-8472-2d564a269380" providerId="ADAL" clId="{737F41E2-7CFE-45A8-AA6E-5CD9F4B50A31}" dt="2023-01-10T22:18:27.877" v="141" actId="14100"/>
          <ac:spMkLst>
            <pc:docMk/>
            <pc:sldMk cId="3251073298" sldId="108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18:45.560" v="143" actId="14100"/>
        <pc:sldMkLst>
          <pc:docMk/>
          <pc:sldMk cId="2423407080" sldId="1088"/>
        </pc:sldMkLst>
        <pc:spChg chg="mod">
          <ac:chgData name="Josef Rodis" userId="4c2fe6b2-b78e-4fe9-8472-2d564a269380" providerId="ADAL" clId="{737F41E2-7CFE-45A8-AA6E-5CD9F4B50A31}" dt="2023-01-10T22:18:40.093" v="142" actId="14100"/>
          <ac:spMkLst>
            <pc:docMk/>
            <pc:sldMk cId="2423407080" sldId="1088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18:45.560" v="143" actId="14100"/>
          <ac:graphicFrameMkLst>
            <pc:docMk/>
            <pc:sldMk cId="2423407080" sldId="1088"/>
            <ac:graphicFrameMk id="6" creationId="{0926178B-5B9F-4319-821D-9949D3F4FBA4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9:00.324" v="144" actId="14100"/>
        <pc:sldMkLst>
          <pc:docMk/>
          <pc:sldMk cId="72896532" sldId="1089"/>
        </pc:sldMkLst>
        <pc:spChg chg="mod">
          <ac:chgData name="Josef Rodis" userId="4c2fe6b2-b78e-4fe9-8472-2d564a269380" providerId="ADAL" clId="{737F41E2-7CFE-45A8-AA6E-5CD9F4B50A31}" dt="2023-01-10T22:19:00.324" v="144" actId="14100"/>
          <ac:spMkLst>
            <pc:docMk/>
            <pc:sldMk cId="72896532" sldId="108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19:21.248" v="146" actId="14100"/>
        <pc:sldMkLst>
          <pc:docMk/>
          <pc:sldMk cId="1982779593" sldId="1090"/>
        </pc:sldMkLst>
        <pc:spChg chg="mod">
          <ac:chgData name="Josef Rodis" userId="4c2fe6b2-b78e-4fe9-8472-2d564a269380" providerId="ADAL" clId="{737F41E2-7CFE-45A8-AA6E-5CD9F4B50A31}" dt="2023-01-10T22:19:21.248" v="146" actId="14100"/>
          <ac:spMkLst>
            <pc:docMk/>
            <pc:sldMk cId="1982779593" sldId="1090"/>
            <ac:spMk id="6" creationId="{41F2C4F9-05EB-427B-9189-A35D584F012B}"/>
          </ac:spMkLst>
        </pc:spChg>
        <pc:graphicFrameChg chg="mod">
          <ac:chgData name="Josef Rodis" userId="4c2fe6b2-b78e-4fe9-8472-2d564a269380" providerId="ADAL" clId="{737F41E2-7CFE-45A8-AA6E-5CD9F4B50A31}" dt="2023-01-10T22:19:12.189" v="145" actId="14100"/>
          <ac:graphicFrameMkLst>
            <pc:docMk/>
            <pc:sldMk cId="1982779593" sldId="1090"/>
            <ac:graphicFrameMk id="9" creationId="{C6334979-0D53-4D9B-9295-A73A4BC2A395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19:58.205" v="150" actId="20577"/>
        <pc:sldMkLst>
          <pc:docMk/>
          <pc:sldMk cId="1685312109" sldId="1091"/>
        </pc:sldMkLst>
        <pc:spChg chg="mod">
          <ac:chgData name="Josef Rodis" userId="4c2fe6b2-b78e-4fe9-8472-2d564a269380" providerId="ADAL" clId="{737F41E2-7CFE-45A8-AA6E-5CD9F4B50A31}" dt="2023-01-10T22:19:46.312" v="147" actId="14100"/>
          <ac:spMkLst>
            <pc:docMk/>
            <pc:sldMk cId="1685312109" sldId="1091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19:58.205" v="150" actId="20577"/>
          <ac:graphicFrameMkLst>
            <pc:docMk/>
            <pc:sldMk cId="1685312109" sldId="1091"/>
            <ac:graphicFrameMk id="6" creationId="{B2FEEE23-1BD4-490E-8D42-07A4D14EC1DB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20:42.903" v="151" actId="14100"/>
        <pc:sldMkLst>
          <pc:docMk/>
          <pc:sldMk cId="3128266031" sldId="1092"/>
        </pc:sldMkLst>
        <pc:spChg chg="mod">
          <ac:chgData name="Josef Rodis" userId="4c2fe6b2-b78e-4fe9-8472-2d564a269380" providerId="ADAL" clId="{737F41E2-7CFE-45A8-AA6E-5CD9F4B50A31}" dt="2023-01-10T22:20:42.903" v="151" actId="14100"/>
          <ac:spMkLst>
            <pc:docMk/>
            <pc:sldMk cId="3128266031" sldId="109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29:27.871" v="152" actId="14100"/>
        <pc:sldMkLst>
          <pc:docMk/>
          <pc:sldMk cId="2786549251" sldId="1093"/>
        </pc:sldMkLst>
        <pc:spChg chg="mod">
          <ac:chgData name="Josef Rodis" userId="4c2fe6b2-b78e-4fe9-8472-2d564a269380" providerId="ADAL" clId="{737F41E2-7CFE-45A8-AA6E-5CD9F4B50A31}" dt="2023-01-10T22:29:27.871" v="152" actId="14100"/>
          <ac:spMkLst>
            <pc:docMk/>
            <pc:sldMk cId="2786549251" sldId="109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0:06.254" v="153" actId="14100"/>
        <pc:sldMkLst>
          <pc:docMk/>
          <pc:sldMk cId="2885400159" sldId="1094"/>
        </pc:sldMkLst>
        <pc:spChg chg="mod">
          <ac:chgData name="Josef Rodis" userId="4c2fe6b2-b78e-4fe9-8472-2d564a269380" providerId="ADAL" clId="{737F41E2-7CFE-45A8-AA6E-5CD9F4B50A31}" dt="2023-01-10T22:30:06.254" v="153" actId="14100"/>
          <ac:spMkLst>
            <pc:docMk/>
            <pc:sldMk cId="2885400159" sldId="109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2:14.202" v="154" actId="14100"/>
        <pc:sldMkLst>
          <pc:docMk/>
          <pc:sldMk cId="30837289" sldId="1096"/>
        </pc:sldMkLst>
        <pc:spChg chg="mod">
          <ac:chgData name="Josef Rodis" userId="4c2fe6b2-b78e-4fe9-8472-2d564a269380" providerId="ADAL" clId="{737F41E2-7CFE-45A8-AA6E-5CD9F4B50A31}" dt="2023-01-10T22:32:14.202" v="154" actId="14100"/>
          <ac:spMkLst>
            <pc:docMk/>
            <pc:sldMk cId="30837289" sldId="1096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2:35.456" v="156" actId="14100"/>
        <pc:sldMkLst>
          <pc:docMk/>
          <pc:sldMk cId="1776729154" sldId="1097"/>
        </pc:sldMkLst>
        <pc:spChg chg="mod">
          <ac:chgData name="Josef Rodis" userId="4c2fe6b2-b78e-4fe9-8472-2d564a269380" providerId="ADAL" clId="{737F41E2-7CFE-45A8-AA6E-5CD9F4B50A31}" dt="2023-01-10T22:32:28.646" v="155" actId="14100"/>
          <ac:spMkLst>
            <pc:docMk/>
            <pc:sldMk cId="1776729154" sldId="1097"/>
            <ac:spMk id="6" creationId="{41F2C4F9-05EB-427B-9189-A35D584F012B}"/>
          </ac:spMkLst>
        </pc:spChg>
        <pc:graphicFrameChg chg="mod">
          <ac:chgData name="Josef Rodis" userId="4c2fe6b2-b78e-4fe9-8472-2d564a269380" providerId="ADAL" clId="{737F41E2-7CFE-45A8-AA6E-5CD9F4B50A31}" dt="2023-01-10T22:32:35.456" v="156" actId="14100"/>
          <ac:graphicFrameMkLst>
            <pc:docMk/>
            <pc:sldMk cId="1776729154" sldId="1097"/>
            <ac:graphicFrameMk id="8" creationId="{165872B6-9A31-4CA5-89B9-85BCF7F2A983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3:37.563" v="157" actId="14100"/>
        <pc:sldMkLst>
          <pc:docMk/>
          <pc:sldMk cId="2081820642" sldId="1098"/>
        </pc:sldMkLst>
        <pc:spChg chg="mod">
          <ac:chgData name="Josef Rodis" userId="4c2fe6b2-b78e-4fe9-8472-2d564a269380" providerId="ADAL" clId="{737F41E2-7CFE-45A8-AA6E-5CD9F4B50A31}" dt="2023-01-10T22:33:37.563" v="157" actId="14100"/>
          <ac:spMkLst>
            <pc:docMk/>
            <pc:sldMk cId="2081820642" sldId="109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35:32.341" v="167" actId="207"/>
        <pc:sldMkLst>
          <pc:docMk/>
          <pc:sldMk cId="2640578676" sldId="1099"/>
        </pc:sldMkLst>
        <pc:spChg chg="mod">
          <ac:chgData name="Josef Rodis" userId="4c2fe6b2-b78e-4fe9-8472-2d564a269380" providerId="ADAL" clId="{737F41E2-7CFE-45A8-AA6E-5CD9F4B50A31}" dt="2023-01-10T22:33:56.213" v="158" actId="14100"/>
          <ac:spMkLst>
            <pc:docMk/>
            <pc:sldMk cId="2640578676" sldId="1099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5:32.341" v="167" actId="207"/>
          <ac:graphicFrameMkLst>
            <pc:docMk/>
            <pc:sldMk cId="2640578676" sldId="1099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8:05.350" v="175" actId="14100"/>
        <pc:sldMkLst>
          <pc:docMk/>
          <pc:sldMk cId="1304387874" sldId="1100"/>
        </pc:sldMkLst>
        <pc:spChg chg="mod">
          <ac:chgData name="Josef Rodis" userId="4c2fe6b2-b78e-4fe9-8472-2d564a269380" providerId="ADAL" clId="{737F41E2-7CFE-45A8-AA6E-5CD9F4B50A31}" dt="2023-01-10T22:38:05.350" v="175" actId="14100"/>
          <ac:spMkLst>
            <pc:docMk/>
            <pc:sldMk cId="1304387874" sldId="1100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7:41.075" v="174" actId="207"/>
          <ac:graphicFrameMkLst>
            <pc:docMk/>
            <pc:sldMk cId="1304387874" sldId="1100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39:55.608" v="187" actId="207"/>
        <pc:sldMkLst>
          <pc:docMk/>
          <pc:sldMk cId="833463959" sldId="1101"/>
        </pc:sldMkLst>
        <pc:spChg chg="mod">
          <ac:chgData name="Josef Rodis" userId="4c2fe6b2-b78e-4fe9-8472-2d564a269380" providerId="ADAL" clId="{737F41E2-7CFE-45A8-AA6E-5CD9F4B50A31}" dt="2023-01-10T22:38:44.340" v="176" actId="14100"/>
          <ac:spMkLst>
            <pc:docMk/>
            <pc:sldMk cId="833463959" sldId="1101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39:55.608" v="187" actId="207"/>
          <ac:graphicFrameMkLst>
            <pc:docMk/>
            <pc:sldMk cId="833463959" sldId="1101"/>
            <ac:graphicFrameMk id="6" creationId="{E44B6728-2F7C-4BD3-AAD8-0B7B4581BFF7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0:52.381" v="192" actId="6549"/>
        <pc:sldMkLst>
          <pc:docMk/>
          <pc:sldMk cId="1264898104" sldId="1103"/>
        </pc:sldMkLst>
        <pc:spChg chg="mod">
          <ac:chgData name="Josef Rodis" userId="4c2fe6b2-b78e-4fe9-8472-2d564a269380" providerId="ADAL" clId="{737F41E2-7CFE-45A8-AA6E-5CD9F4B50A31}" dt="2023-01-10T22:40:52.381" v="192" actId="6549"/>
          <ac:spMkLst>
            <pc:docMk/>
            <pc:sldMk cId="1264898104" sldId="110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1:10.992" v="193" actId="14100"/>
        <pc:sldMkLst>
          <pc:docMk/>
          <pc:sldMk cId="953028605" sldId="1104"/>
        </pc:sldMkLst>
        <pc:spChg chg="mod">
          <ac:chgData name="Josef Rodis" userId="4c2fe6b2-b78e-4fe9-8472-2d564a269380" providerId="ADAL" clId="{737F41E2-7CFE-45A8-AA6E-5CD9F4B50A31}" dt="2023-01-10T22:41:10.992" v="193" actId="14100"/>
          <ac:spMkLst>
            <pc:docMk/>
            <pc:sldMk cId="953028605" sldId="110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1:48.859" v="199" actId="20577"/>
        <pc:sldMkLst>
          <pc:docMk/>
          <pc:sldMk cId="3764493375" sldId="1105"/>
        </pc:sldMkLst>
        <pc:spChg chg="mod">
          <ac:chgData name="Josef Rodis" userId="4c2fe6b2-b78e-4fe9-8472-2d564a269380" providerId="ADAL" clId="{737F41E2-7CFE-45A8-AA6E-5CD9F4B50A31}" dt="2023-01-10T22:41:27.971" v="194" actId="14100"/>
          <ac:spMkLst>
            <pc:docMk/>
            <pc:sldMk cId="3764493375" sldId="1105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41:48.859" v="199" actId="20577"/>
          <ac:graphicFrameMkLst>
            <pc:docMk/>
            <pc:sldMk cId="3764493375" sldId="1105"/>
            <ac:graphicFrameMk id="6" creationId="{1B8CE949-8186-4A83-81D7-AF0CE58D7D90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2:28.117" v="200" actId="14100"/>
        <pc:sldMkLst>
          <pc:docMk/>
          <pc:sldMk cId="3515868386" sldId="1107"/>
        </pc:sldMkLst>
        <pc:spChg chg="mod">
          <ac:chgData name="Josef Rodis" userId="4c2fe6b2-b78e-4fe9-8472-2d564a269380" providerId="ADAL" clId="{737F41E2-7CFE-45A8-AA6E-5CD9F4B50A31}" dt="2023-01-10T22:42:28.117" v="200" actId="14100"/>
          <ac:spMkLst>
            <pc:docMk/>
            <pc:sldMk cId="3515868386" sldId="1107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2:53.759" v="204" actId="14100"/>
        <pc:sldMkLst>
          <pc:docMk/>
          <pc:sldMk cId="3595824221" sldId="1108"/>
        </pc:sldMkLst>
        <pc:spChg chg="mod">
          <ac:chgData name="Josef Rodis" userId="4c2fe6b2-b78e-4fe9-8472-2d564a269380" providerId="ADAL" clId="{737F41E2-7CFE-45A8-AA6E-5CD9F4B50A31}" dt="2023-01-10T22:42:53.759" v="204" actId="14100"/>
          <ac:spMkLst>
            <pc:docMk/>
            <pc:sldMk cId="3595824221" sldId="1108"/>
            <ac:spMk id="7" creationId="{DAA945A5-8FEA-4C12-8848-FA2AE3698B17}"/>
          </ac:spMkLst>
        </pc:spChg>
        <pc:picChg chg="mod">
          <ac:chgData name="Josef Rodis" userId="4c2fe6b2-b78e-4fe9-8472-2d564a269380" providerId="ADAL" clId="{737F41E2-7CFE-45A8-AA6E-5CD9F4B50A31}" dt="2023-01-10T22:42:47.487" v="203" actId="14100"/>
          <ac:picMkLst>
            <pc:docMk/>
            <pc:sldMk cId="3595824221" sldId="1108"/>
            <ac:picMk id="2" creationId="{00000000-0000-0000-0000-000000000000}"/>
          </ac:picMkLst>
        </pc:picChg>
      </pc:sldChg>
      <pc:sldChg chg="addSp delSp modSp mod">
        <pc:chgData name="Josef Rodis" userId="4c2fe6b2-b78e-4fe9-8472-2d564a269380" providerId="ADAL" clId="{737F41E2-7CFE-45A8-AA6E-5CD9F4B50A31}" dt="2023-01-10T22:43:19.520" v="206" actId="14100"/>
        <pc:sldMkLst>
          <pc:docMk/>
          <pc:sldMk cId="4228961576" sldId="1109"/>
        </pc:sldMkLst>
        <pc:spChg chg="add mod">
          <ac:chgData name="Josef Rodis" userId="4c2fe6b2-b78e-4fe9-8472-2d564a269380" providerId="ADAL" clId="{737F41E2-7CFE-45A8-AA6E-5CD9F4B50A31}" dt="2023-01-10T22:43:08.614" v="205" actId="478"/>
          <ac:spMkLst>
            <pc:docMk/>
            <pc:sldMk cId="4228961576" sldId="1109"/>
            <ac:spMk id="3" creationId="{ECE2C97E-0A33-725E-63B9-FBE92F592B06}"/>
          </ac:spMkLst>
        </pc:spChg>
        <pc:spChg chg="del">
          <ac:chgData name="Josef Rodis" userId="4c2fe6b2-b78e-4fe9-8472-2d564a269380" providerId="ADAL" clId="{737F41E2-7CFE-45A8-AA6E-5CD9F4B50A31}" dt="2023-01-10T22:43:08.614" v="205" actId="478"/>
          <ac:spMkLst>
            <pc:docMk/>
            <pc:sldMk cId="4228961576" sldId="1109"/>
            <ac:spMk id="12" creationId="{70AB3EF6-BB7D-4D73-9C21-731770A78952}"/>
          </ac:spMkLst>
        </pc:spChg>
        <pc:spChg chg="mod">
          <ac:chgData name="Josef Rodis" userId="4c2fe6b2-b78e-4fe9-8472-2d564a269380" providerId="ADAL" clId="{737F41E2-7CFE-45A8-AA6E-5CD9F4B50A31}" dt="2023-01-10T22:43:19.520" v="206" actId="14100"/>
          <ac:spMkLst>
            <pc:docMk/>
            <pc:sldMk cId="4228961576" sldId="1109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4:08.851" v="212" actId="20577"/>
        <pc:sldMkLst>
          <pc:docMk/>
          <pc:sldMk cId="4078822783" sldId="1110"/>
        </pc:sldMkLst>
        <pc:spChg chg="mod">
          <ac:chgData name="Josef Rodis" userId="4c2fe6b2-b78e-4fe9-8472-2d564a269380" providerId="ADAL" clId="{737F41E2-7CFE-45A8-AA6E-5CD9F4B50A31}" dt="2023-01-10T22:43:34.784" v="207" actId="14100"/>
          <ac:spMkLst>
            <pc:docMk/>
            <pc:sldMk cId="4078822783" sldId="1110"/>
            <ac:spMk id="21" creationId="{042D9E7B-D1BB-4A59-8D12-11E6C2FA55AC}"/>
          </ac:spMkLst>
        </pc:spChg>
        <pc:graphicFrameChg chg="mod">
          <ac:chgData name="Josef Rodis" userId="4c2fe6b2-b78e-4fe9-8472-2d564a269380" providerId="ADAL" clId="{737F41E2-7CFE-45A8-AA6E-5CD9F4B50A31}" dt="2023-01-10T22:44:08.851" v="212" actId="20577"/>
          <ac:graphicFrameMkLst>
            <pc:docMk/>
            <pc:sldMk cId="4078822783" sldId="1110"/>
            <ac:graphicFrameMk id="6" creationId="{C762C370-04A1-4DFE-9E5C-85CB855DC36D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4:31.135" v="213" actId="14100"/>
        <pc:sldMkLst>
          <pc:docMk/>
          <pc:sldMk cId="2604868216" sldId="1111"/>
        </pc:sldMkLst>
        <pc:spChg chg="mod">
          <ac:chgData name="Josef Rodis" userId="4c2fe6b2-b78e-4fe9-8472-2d564a269380" providerId="ADAL" clId="{737F41E2-7CFE-45A8-AA6E-5CD9F4B50A31}" dt="2023-01-10T22:44:31.135" v="213" actId="14100"/>
          <ac:spMkLst>
            <pc:docMk/>
            <pc:sldMk cId="2604868216" sldId="1111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4:42.270" v="214" actId="14100"/>
        <pc:sldMkLst>
          <pc:docMk/>
          <pc:sldMk cId="2869569370" sldId="1112"/>
        </pc:sldMkLst>
        <pc:spChg chg="mod">
          <ac:chgData name="Josef Rodis" userId="4c2fe6b2-b78e-4fe9-8472-2d564a269380" providerId="ADAL" clId="{737F41E2-7CFE-45A8-AA6E-5CD9F4B50A31}" dt="2023-01-10T22:44:42.270" v="214" actId="14100"/>
          <ac:spMkLst>
            <pc:docMk/>
            <pc:sldMk cId="2869569370" sldId="1112"/>
            <ac:spMk id="7" creationId="{DAA945A5-8FEA-4C12-8848-FA2AE3698B17}"/>
          </ac:spMkLst>
        </pc:spChg>
      </pc:sldChg>
      <pc:sldChg chg="modSp mod">
        <pc:chgData name="Josef Rodis" userId="4c2fe6b2-b78e-4fe9-8472-2d564a269380" providerId="ADAL" clId="{737F41E2-7CFE-45A8-AA6E-5CD9F4B50A31}" dt="2023-01-10T22:45:05.996" v="215" actId="14100"/>
        <pc:sldMkLst>
          <pc:docMk/>
          <pc:sldMk cId="2194033647" sldId="1114"/>
        </pc:sldMkLst>
        <pc:spChg chg="mod">
          <ac:chgData name="Josef Rodis" userId="4c2fe6b2-b78e-4fe9-8472-2d564a269380" providerId="ADAL" clId="{737F41E2-7CFE-45A8-AA6E-5CD9F4B50A31}" dt="2023-01-10T22:45:05.996" v="215" actId="14100"/>
          <ac:spMkLst>
            <pc:docMk/>
            <pc:sldMk cId="2194033647" sldId="1114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5:22.298" v="216" actId="14100"/>
        <pc:sldMkLst>
          <pc:docMk/>
          <pc:sldMk cId="3608547276" sldId="1115"/>
        </pc:sldMkLst>
        <pc:spChg chg="mod">
          <ac:chgData name="Josef Rodis" userId="4c2fe6b2-b78e-4fe9-8472-2d564a269380" providerId="ADAL" clId="{737F41E2-7CFE-45A8-AA6E-5CD9F4B50A31}" dt="2023-01-10T22:45:22.298" v="216" actId="14100"/>
          <ac:spMkLst>
            <pc:docMk/>
            <pc:sldMk cId="3608547276" sldId="1115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5:38.210" v="217" actId="14100"/>
        <pc:sldMkLst>
          <pc:docMk/>
          <pc:sldMk cId="696618302" sldId="1116"/>
        </pc:sldMkLst>
        <pc:spChg chg="mod">
          <ac:chgData name="Josef Rodis" userId="4c2fe6b2-b78e-4fe9-8472-2d564a269380" providerId="ADAL" clId="{737F41E2-7CFE-45A8-AA6E-5CD9F4B50A31}" dt="2023-01-10T22:45:38.210" v="217" actId="14100"/>
          <ac:spMkLst>
            <pc:docMk/>
            <pc:sldMk cId="696618302" sldId="1116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48:01.174" v="236" actId="20577"/>
        <pc:sldMkLst>
          <pc:docMk/>
          <pc:sldMk cId="687751586" sldId="1117"/>
        </pc:sldMkLst>
        <pc:spChg chg="add del mod">
          <ac:chgData name="Josef Rodis" userId="4c2fe6b2-b78e-4fe9-8472-2d564a269380" providerId="ADAL" clId="{737F41E2-7CFE-45A8-AA6E-5CD9F4B50A31}" dt="2023-01-10T22:46:58.730" v="224" actId="12084"/>
          <ac:spMkLst>
            <pc:docMk/>
            <pc:sldMk cId="687751586" sldId="1117"/>
            <ac:spMk id="2" creationId="{AA1FA90C-9CAC-BDA1-7743-C82AB14AA62A}"/>
          </ac:spMkLst>
        </pc:spChg>
        <pc:spChg chg="mod">
          <ac:chgData name="Josef Rodis" userId="4c2fe6b2-b78e-4fe9-8472-2d564a269380" providerId="ADAL" clId="{737F41E2-7CFE-45A8-AA6E-5CD9F4B50A31}" dt="2023-01-10T22:47:22.590" v="231" actId="6549"/>
          <ac:spMkLst>
            <pc:docMk/>
            <pc:sldMk cId="687751586" sldId="1117"/>
            <ac:spMk id="21" creationId="{042D9E7B-D1BB-4A59-8D12-11E6C2FA55AC}"/>
          </ac:spMkLst>
        </pc:spChg>
        <pc:graphicFrameChg chg="add mod">
          <ac:chgData name="Josef Rodis" userId="4c2fe6b2-b78e-4fe9-8472-2d564a269380" providerId="ADAL" clId="{737F41E2-7CFE-45A8-AA6E-5CD9F4B50A31}" dt="2023-01-10T22:48:01.174" v="236" actId="20577"/>
          <ac:graphicFrameMkLst>
            <pc:docMk/>
            <pc:sldMk cId="687751586" sldId="1117"/>
            <ac:graphicFrameMk id="3" creationId="{E06A2A82-2FAB-359A-B661-7095E1F7954C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46:03.845" v="219" actId="14100"/>
        <pc:sldMkLst>
          <pc:docMk/>
          <pc:sldMk cId="1857727418" sldId="1118"/>
        </pc:sldMkLst>
        <pc:spChg chg="mod">
          <ac:chgData name="Josef Rodis" userId="4c2fe6b2-b78e-4fe9-8472-2d564a269380" providerId="ADAL" clId="{737F41E2-7CFE-45A8-AA6E-5CD9F4B50A31}" dt="2023-01-10T22:46:03.845" v="219" actId="14100"/>
          <ac:spMkLst>
            <pc:docMk/>
            <pc:sldMk cId="1857727418" sldId="1118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6:19.277" v="220" actId="14100"/>
        <pc:sldMkLst>
          <pc:docMk/>
          <pc:sldMk cId="721090513" sldId="1119"/>
        </pc:sldMkLst>
        <pc:spChg chg="mod">
          <ac:chgData name="Josef Rodis" userId="4c2fe6b2-b78e-4fe9-8472-2d564a269380" providerId="ADAL" clId="{737F41E2-7CFE-45A8-AA6E-5CD9F4B50A31}" dt="2023-01-10T22:46:19.277" v="220" actId="14100"/>
          <ac:spMkLst>
            <pc:docMk/>
            <pc:sldMk cId="721090513" sldId="1119"/>
            <ac:spMk id="21" creationId="{042D9E7B-D1BB-4A59-8D12-11E6C2FA55AC}"/>
          </ac:spMkLst>
        </pc:spChg>
      </pc:sldChg>
      <pc:sldChg chg="addSp delSp modSp mod">
        <pc:chgData name="Josef Rodis" userId="4c2fe6b2-b78e-4fe9-8472-2d564a269380" providerId="ADAL" clId="{737F41E2-7CFE-45A8-AA6E-5CD9F4B50A31}" dt="2023-01-10T22:52:36.729" v="258" actId="20577"/>
        <pc:sldMkLst>
          <pc:docMk/>
          <pc:sldMk cId="294288503" sldId="1120"/>
        </pc:sldMkLst>
        <pc:spChg chg="add del mod">
          <ac:chgData name="Josef Rodis" userId="4c2fe6b2-b78e-4fe9-8472-2d564a269380" providerId="ADAL" clId="{737F41E2-7CFE-45A8-AA6E-5CD9F4B50A31}" dt="2023-01-10T22:51:50.212" v="246" actId="12084"/>
          <ac:spMkLst>
            <pc:docMk/>
            <pc:sldMk cId="294288503" sldId="1120"/>
            <ac:spMk id="2" creationId="{2FCD1376-35EC-4FD0-E3A0-63C79F93F819}"/>
          </ac:spMkLst>
        </pc:spChg>
        <pc:spChg chg="mod">
          <ac:chgData name="Josef Rodis" userId="4c2fe6b2-b78e-4fe9-8472-2d564a269380" providerId="ADAL" clId="{737F41E2-7CFE-45A8-AA6E-5CD9F4B50A31}" dt="2023-01-10T22:52:10.577" v="252" actId="6549"/>
          <ac:spMkLst>
            <pc:docMk/>
            <pc:sldMk cId="294288503" sldId="1120"/>
            <ac:spMk id="9" creationId="{E1E618B4-4D99-4C08-B0A8-21394001CA1F}"/>
          </ac:spMkLst>
        </pc:spChg>
        <pc:graphicFrameChg chg="add mod">
          <ac:chgData name="Josef Rodis" userId="4c2fe6b2-b78e-4fe9-8472-2d564a269380" providerId="ADAL" clId="{737F41E2-7CFE-45A8-AA6E-5CD9F4B50A31}" dt="2023-01-10T22:52:36.729" v="258" actId="20577"/>
          <ac:graphicFrameMkLst>
            <pc:docMk/>
            <pc:sldMk cId="294288503" sldId="1120"/>
            <ac:graphicFrameMk id="3" creationId="{497E0C11-9EEC-3D53-5985-8CA49D4414D5}"/>
          </ac:graphicFrameMkLst>
        </pc:graphicFrameChg>
      </pc:sldChg>
      <pc:sldChg chg="delSp modSp mod">
        <pc:chgData name="Josef Rodis" userId="4c2fe6b2-b78e-4fe9-8472-2d564a269380" providerId="ADAL" clId="{737F41E2-7CFE-45A8-AA6E-5CD9F4B50A31}" dt="2023-01-10T22:51:24.520" v="242" actId="14100"/>
        <pc:sldMkLst>
          <pc:docMk/>
          <pc:sldMk cId="1961195986" sldId="1121"/>
        </pc:sldMkLst>
        <pc:spChg chg="mod">
          <ac:chgData name="Josef Rodis" userId="4c2fe6b2-b78e-4fe9-8472-2d564a269380" providerId="ADAL" clId="{737F41E2-7CFE-45A8-AA6E-5CD9F4B50A31}" dt="2023-01-10T22:51:24.520" v="242" actId="14100"/>
          <ac:spMkLst>
            <pc:docMk/>
            <pc:sldMk cId="1961195986" sldId="1121"/>
            <ac:spMk id="6" creationId="{D6B422DD-57D6-4680-803F-A3F45FF19743}"/>
          </ac:spMkLst>
        </pc:spChg>
        <pc:picChg chg="del">
          <ac:chgData name="Josef Rodis" userId="4c2fe6b2-b78e-4fe9-8472-2d564a269380" providerId="ADAL" clId="{737F41E2-7CFE-45A8-AA6E-5CD9F4B50A31}" dt="2023-01-10T22:51:19.327" v="241" actId="478"/>
          <ac:picMkLst>
            <pc:docMk/>
            <pc:sldMk cId="1961195986" sldId="1121"/>
            <ac:picMk id="8" creationId="{F165E9DB-C8F3-450C-B1F0-2761BD7D01CF}"/>
          </ac:picMkLst>
        </pc:picChg>
      </pc:sldChg>
      <pc:sldChg chg="modSp mod">
        <pc:chgData name="Josef Rodis" userId="4c2fe6b2-b78e-4fe9-8472-2d564a269380" providerId="ADAL" clId="{737F41E2-7CFE-45A8-AA6E-5CD9F4B50A31}" dt="2023-01-10T22:48:55.018" v="238" actId="14100"/>
        <pc:sldMkLst>
          <pc:docMk/>
          <pc:sldMk cId="2369062427" sldId="1122"/>
        </pc:sldMkLst>
        <pc:spChg chg="mod">
          <ac:chgData name="Josef Rodis" userId="4c2fe6b2-b78e-4fe9-8472-2d564a269380" providerId="ADAL" clId="{737F41E2-7CFE-45A8-AA6E-5CD9F4B50A31}" dt="2023-01-10T22:48:55.018" v="238" actId="14100"/>
          <ac:spMkLst>
            <pc:docMk/>
            <pc:sldMk cId="2369062427" sldId="1122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49:15.141" v="239" actId="14100"/>
        <pc:sldMkLst>
          <pc:docMk/>
          <pc:sldMk cId="941424961" sldId="1123"/>
        </pc:sldMkLst>
        <pc:spChg chg="mod">
          <ac:chgData name="Josef Rodis" userId="4c2fe6b2-b78e-4fe9-8472-2d564a269380" providerId="ADAL" clId="{737F41E2-7CFE-45A8-AA6E-5CD9F4B50A31}" dt="2023-01-10T22:49:15.141" v="239" actId="14100"/>
          <ac:spMkLst>
            <pc:docMk/>
            <pc:sldMk cId="941424961" sldId="1123"/>
            <ac:spMk id="21" creationId="{042D9E7B-D1BB-4A59-8D12-11E6C2FA55AC}"/>
          </ac:spMkLst>
        </pc:spChg>
      </pc:sldChg>
      <pc:sldChg chg="modSp mod">
        <pc:chgData name="Josef Rodis" userId="4c2fe6b2-b78e-4fe9-8472-2d564a269380" providerId="ADAL" clId="{737F41E2-7CFE-45A8-AA6E-5CD9F4B50A31}" dt="2023-01-10T22:03:00.083" v="77" actId="948"/>
        <pc:sldMkLst>
          <pc:docMk/>
          <pc:sldMk cId="1261521328" sldId="1124"/>
        </pc:sldMkLst>
        <pc:spChg chg="mod">
          <ac:chgData name="Josef Rodis" userId="4c2fe6b2-b78e-4fe9-8472-2d564a269380" providerId="ADAL" clId="{737F41E2-7CFE-45A8-AA6E-5CD9F4B50A31}" dt="2023-01-10T22:01:16.063" v="72" actId="14100"/>
          <ac:spMkLst>
            <pc:docMk/>
            <pc:sldMk cId="1261521328" sldId="1124"/>
            <ac:spMk id="21" creationId="{042D9E7B-D1BB-4A59-8D12-11E6C2FA55AC}"/>
          </ac:spMkLst>
        </pc:spChg>
        <pc:graphicFrameChg chg="modGraphic">
          <ac:chgData name="Josef Rodis" userId="4c2fe6b2-b78e-4fe9-8472-2d564a269380" providerId="ADAL" clId="{737F41E2-7CFE-45A8-AA6E-5CD9F4B50A31}" dt="2023-01-10T22:03:00.083" v="77" actId="948"/>
          <ac:graphicFrameMkLst>
            <pc:docMk/>
            <pc:sldMk cId="1261521328" sldId="1124"/>
            <ac:graphicFrameMk id="2" creationId="{B43A7544-5420-45C1-A2BA-2C3BE44169F8}"/>
          </ac:graphicFrameMkLst>
        </pc:graphicFrameChg>
      </pc:sldChg>
      <pc:sldChg chg="modSp mod">
        <pc:chgData name="Josef Rodis" userId="4c2fe6b2-b78e-4fe9-8472-2d564a269380" providerId="ADAL" clId="{737F41E2-7CFE-45A8-AA6E-5CD9F4B50A31}" dt="2023-01-10T22:08:38.854" v="95" actId="14734"/>
        <pc:sldMkLst>
          <pc:docMk/>
          <pc:sldMk cId="2984070314" sldId="1125"/>
        </pc:sldMkLst>
        <pc:spChg chg="mod">
          <ac:chgData name="Josef Rodis" userId="4c2fe6b2-b78e-4fe9-8472-2d564a269380" providerId="ADAL" clId="{737F41E2-7CFE-45A8-AA6E-5CD9F4B50A31}" dt="2023-01-10T22:08:05.801" v="90" actId="14100"/>
          <ac:spMkLst>
            <pc:docMk/>
            <pc:sldMk cId="2984070314" sldId="1125"/>
            <ac:spMk id="21" creationId="{042D9E7B-D1BB-4A59-8D12-11E6C2FA55AC}"/>
          </ac:spMkLst>
        </pc:spChg>
        <pc:graphicFrameChg chg="mod modGraphic">
          <ac:chgData name="Josef Rodis" userId="4c2fe6b2-b78e-4fe9-8472-2d564a269380" providerId="ADAL" clId="{737F41E2-7CFE-45A8-AA6E-5CD9F4B50A31}" dt="2023-01-10T22:08:38.854" v="95" actId="14734"/>
          <ac:graphicFrameMkLst>
            <pc:docMk/>
            <pc:sldMk cId="2984070314" sldId="1125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2:37.243" v="76" actId="948"/>
        <pc:sldMkLst>
          <pc:docMk/>
          <pc:sldMk cId="3761750036" sldId="1126"/>
        </pc:sldMkLst>
        <pc:graphicFrameChg chg="modGraphic">
          <ac:chgData name="Josef Rodis" userId="4c2fe6b2-b78e-4fe9-8472-2d564a269380" providerId="ADAL" clId="{737F41E2-7CFE-45A8-AA6E-5CD9F4B50A31}" dt="2023-01-10T22:02:37.243" v="76" actId="948"/>
          <ac:graphicFrameMkLst>
            <pc:docMk/>
            <pc:sldMk cId="3761750036" sldId="1126"/>
            <ac:graphicFrameMk id="2" creationId="{B43A7544-5420-45C1-A2BA-2C3BE44169F8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5:33.581" v="84" actId="6549"/>
        <pc:sldMkLst>
          <pc:docMk/>
          <pc:sldMk cId="2610125264" sldId="1127"/>
        </pc:sldMkLst>
        <pc:graphicFrameChg chg="modGraphic">
          <ac:chgData name="Josef Rodis" userId="4c2fe6b2-b78e-4fe9-8472-2d564a269380" providerId="ADAL" clId="{737F41E2-7CFE-45A8-AA6E-5CD9F4B50A31}" dt="2023-01-10T22:05:33.581" v="84" actId="6549"/>
          <ac:graphicFrameMkLst>
            <pc:docMk/>
            <pc:sldMk cId="2610125264" sldId="1127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09:02.182" v="99" actId="1076"/>
        <pc:sldMkLst>
          <pc:docMk/>
          <pc:sldMk cId="1426683713" sldId="1128"/>
        </pc:sldMkLst>
        <pc:graphicFrameChg chg="mod modGraphic">
          <ac:chgData name="Josef Rodis" userId="4c2fe6b2-b78e-4fe9-8472-2d564a269380" providerId="ADAL" clId="{737F41E2-7CFE-45A8-AA6E-5CD9F4B50A31}" dt="2023-01-10T22:09:02.182" v="99" actId="1076"/>
          <ac:graphicFrameMkLst>
            <pc:docMk/>
            <pc:sldMk cId="1426683713" sldId="1128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10:37.258" v="104" actId="6549"/>
        <pc:sldMkLst>
          <pc:docMk/>
          <pc:sldMk cId="4005465998" sldId="1129"/>
        </pc:sldMkLst>
        <pc:graphicFrameChg chg="modGraphic">
          <ac:chgData name="Josef Rodis" userId="4c2fe6b2-b78e-4fe9-8472-2d564a269380" providerId="ADAL" clId="{737F41E2-7CFE-45A8-AA6E-5CD9F4B50A31}" dt="2023-01-10T22:10:37.258" v="104" actId="6549"/>
          <ac:graphicFrameMkLst>
            <pc:docMk/>
            <pc:sldMk cId="4005465998" sldId="1129"/>
            <ac:graphicFrameMk id="2" creationId="{B75CC449-6ECA-478E-A519-09E6BE3045D9}"/>
          </ac:graphicFrameMkLst>
        </pc:graphicFrameChg>
      </pc:sldChg>
      <pc:sldChg chg="modSp add mod">
        <pc:chgData name="Josef Rodis" userId="4c2fe6b2-b78e-4fe9-8472-2d564a269380" providerId="ADAL" clId="{737F41E2-7CFE-45A8-AA6E-5CD9F4B50A31}" dt="2023-01-10T22:15:08.050" v="123" actId="14734"/>
        <pc:sldMkLst>
          <pc:docMk/>
          <pc:sldMk cId="1277167321" sldId="1130"/>
        </pc:sldMkLst>
        <pc:graphicFrameChg chg="mod modGraphic">
          <ac:chgData name="Josef Rodis" userId="4c2fe6b2-b78e-4fe9-8472-2d564a269380" providerId="ADAL" clId="{737F41E2-7CFE-45A8-AA6E-5CD9F4B50A31}" dt="2023-01-10T22:15:08.050" v="123" actId="14734"/>
          <ac:graphicFrameMkLst>
            <pc:docMk/>
            <pc:sldMk cId="1277167321" sldId="1130"/>
            <ac:graphicFrameMk id="2" creationId="{B75CC449-6ECA-478E-A519-09E6BE3045D9}"/>
          </ac:graphicFrameMkLst>
        </pc:graphicFrameChg>
      </pc:sldChg>
    </pc:docChg>
  </pc:docChgLst>
  <pc:docChgLst>
    <pc:chgData name="Lei San Agustin" userId="d8299a59-9786-404a-a65b-a702bd7a1468" providerId="ADAL" clId="{06CE2638-A308-4262-B271-A72E3B7A8A91}"/>
    <pc:docChg chg="modSld">
      <pc:chgData name="Lei San Agustin" userId="d8299a59-9786-404a-a65b-a702bd7a1468" providerId="ADAL" clId="{06CE2638-A308-4262-B271-A72E3B7A8A91}" dt="2023-04-14T06:19:09.515" v="24"/>
      <pc:docMkLst>
        <pc:docMk/>
      </pc:docMkLst>
      <pc:sldChg chg="delCm">
        <pc:chgData name="Lei San Agustin" userId="d8299a59-9786-404a-a65b-a702bd7a1468" providerId="ADAL" clId="{06CE2638-A308-4262-B271-A72E3B7A8A91}" dt="2023-04-14T06:18:50.080" v="17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06CE2638-A308-4262-B271-A72E3B7A8A91}" dt="2023-04-14T06:18:53.385" v="18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06CE2638-A308-4262-B271-A72E3B7A8A91}" dt="2023-04-14T06:18:55.457" v="19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06CE2638-A308-4262-B271-A72E3B7A8A91}" dt="2023-04-14T06:18:57.385" v="20"/>
        <pc:sldMkLst>
          <pc:docMk/>
          <pc:sldMk cId="933910691" sldId="862"/>
        </pc:sldMkLst>
      </pc:sldChg>
      <pc:sldChg chg="modSp mod delCm modCm">
        <pc:chgData name="Lei San Agustin" userId="d8299a59-9786-404a-a65b-a702bd7a1468" providerId="ADAL" clId="{06CE2638-A308-4262-B271-A72E3B7A8A91}" dt="2023-04-14T06:18:28.731" v="9"/>
        <pc:sldMkLst>
          <pc:docMk/>
          <pc:sldMk cId="2296919426" sldId="903"/>
        </pc:sldMkLst>
        <pc:spChg chg="mod">
          <ac:chgData name="Lei San Agustin" userId="d8299a59-9786-404a-a65b-a702bd7a1468" providerId="ADAL" clId="{06CE2638-A308-4262-B271-A72E3B7A8A91}" dt="2023-04-14T06:18:26.607" v="8" actId="20577"/>
          <ac:spMkLst>
            <pc:docMk/>
            <pc:sldMk cId="2296919426" sldId="903"/>
            <ac:spMk id="9" creationId="{042D9E7B-D1BB-4A59-8D12-11E6C2FA55AC}"/>
          </ac:spMkLst>
        </pc:spChg>
      </pc:sldChg>
      <pc:sldChg chg="modSp mod">
        <pc:chgData name="Lei San Agustin" userId="d8299a59-9786-404a-a65b-a702bd7a1468" providerId="ADAL" clId="{06CE2638-A308-4262-B271-A72E3B7A8A91}" dt="2023-04-14T06:18:41.856" v="16" actId="20577"/>
        <pc:sldMkLst>
          <pc:docMk/>
          <pc:sldMk cId="787787703" sldId="1064"/>
        </pc:sldMkLst>
        <pc:spChg chg="mod">
          <ac:chgData name="Lei San Agustin" userId="d8299a59-9786-404a-a65b-a702bd7a1468" providerId="ADAL" clId="{06CE2638-A308-4262-B271-A72E3B7A8A91}" dt="2023-04-14T06:18:41.856" v="16" actId="20577"/>
          <ac:spMkLst>
            <pc:docMk/>
            <pc:sldMk cId="787787703" sldId="1064"/>
            <ac:spMk id="9" creationId="{042D9E7B-D1BB-4A59-8D12-11E6C2FA55AC}"/>
          </ac:spMkLst>
        </pc:spChg>
      </pc:sldChg>
      <pc:sldChg chg="delCm">
        <pc:chgData name="Lei San Agustin" userId="d8299a59-9786-404a-a65b-a702bd7a1468" providerId="ADAL" clId="{06CE2638-A308-4262-B271-A72E3B7A8A91}" dt="2023-04-14T06:18:59.662" v="21"/>
        <pc:sldMkLst>
          <pc:docMk/>
          <pc:sldMk cId="1298576575" sldId="1086"/>
        </pc:sldMkLst>
      </pc:sldChg>
      <pc:sldChg chg="delCm">
        <pc:chgData name="Lei San Agustin" userId="d8299a59-9786-404a-a65b-a702bd7a1468" providerId="ADAL" clId="{06CE2638-A308-4262-B271-A72E3B7A8A91}" dt="2023-04-14T06:19:02.591" v="22"/>
        <pc:sldMkLst>
          <pc:docMk/>
          <pc:sldMk cId="3595824221" sldId="1108"/>
        </pc:sldMkLst>
      </pc:sldChg>
      <pc:sldChg chg="modSp mod delCm modCm">
        <pc:chgData name="Lei San Agustin" userId="d8299a59-9786-404a-a65b-a702bd7a1468" providerId="ADAL" clId="{06CE2638-A308-4262-B271-A72E3B7A8A91}" dt="2023-04-14T06:19:09.515" v="24"/>
        <pc:sldMkLst>
          <pc:docMk/>
          <pc:sldMk cId="2869569370" sldId="1112"/>
        </pc:sldMkLst>
        <pc:spChg chg="mod">
          <ac:chgData name="Lei San Agustin" userId="d8299a59-9786-404a-a65b-a702bd7a1468" providerId="ADAL" clId="{06CE2638-A308-4262-B271-A72E3B7A8A91}" dt="2023-04-14T06:19:06.337" v="23" actId="20577"/>
          <ac:spMkLst>
            <pc:docMk/>
            <pc:sldMk cId="2869569370" sldId="1112"/>
            <ac:spMk id="7" creationId="{DAA945A5-8FEA-4C12-8848-FA2AE3698B1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E769BF-DD50-4949-BE24-9600B5B1F7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8B714AA-7766-4FCE-9363-8229A14375B1}">
      <dgm:prSet phldrT="[Text]" custT="1"/>
      <dgm:spPr/>
      <dgm:t>
        <a:bodyPr/>
        <a:lstStyle/>
        <a:p>
          <a:pPr algn="just"/>
          <a:r>
            <a:rPr lang="en-AU" sz="1800" b="0"/>
            <a:t>The </a:t>
          </a:r>
          <a:r>
            <a:rPr lang="en-AU" sz="1800"/>
            <a:t>PWD </a:t>
          </a:r>
          <a:endParaRPr lang="en-AU" sz="1800" b="0"/>
        </a:p>
      </dgm:t>
    </dgm:pt>
    <dgm:pt modelId="{FA59A0AF-5CFE-4E99-96E8-60F7492D9502}" type="sibTrans" cxnId="{4A38AFF0-CAB7-40A1-8DB0-C136850F2644}">
      <dgm:prSet/>
      <dgm:spPr/>
      <dgm:t>
        <a:bodyPr/>
        <a:lstStyle/>
        <a:p>
          <a:endParaRPr lang="en-AU" sz="1800"/>
        </a:p>
      </dgm:t>
    </dgm:pt>
    <dgm:pt modelId="{D1078239-6EB1-44C2-BBCB-FC1575422B8E}" type="parTrans" cxnId="{4A38AFF0-CAB7-40A1-8DB0-C136850F2644}">
      <dgm:prSet/>
      <dgm:spPr/>
      <dgm:t>
        <a:bodyPr/>
        <a:lstStyle/>
        <a:p>
          <a:endParaRPr lang="en-AU" sz="1800"/>
        </a:p>
      </dgm:t>
    </dgm:pt>
    <dgm:pt modelId="{480EF8E7-C4D8-4A6C-9F76-DD8AC0C9AD1E}">
      <dgm:prSet phldrT="[Text]" custT="1"/>
      <dgm:spPr/>
      <dgm:t>
        <a:bodyPr/>
        <a:lstStyle/>
        <a:p>
          <a:pPr algn="just"/>
          <a:r>
            <a:rPr lang="en-AU" sz="1800" b="0"/>
            <a:t>The family of the </a:t>
          </a:r>
          <a:r>
            <a:rPr lang="en-AU" sz="1800"/>
            <a:t>PWD </a:t>
          </a:r>
          <a:endParaRPr lang="en-AU" sz="1800" b="0"/>
        </a:p>
      </dgm:t>
    </dgm:pt>
    <dgm:pt modelId="{5B96BE19-B159-4D63-80CF-950F26D12B16}" type="sibTrans" cxnId="{0CAE87AA-6F22-4668-8D5E-F57181B72EC3}">
      <dgm:prSet/>
      <dgm:spPr/>
      <dgm:t>
        <a:bodyPr/>
        <a:lstStyle/>
        <a:p>
          <a:endParaRPr lang="en-AU" sz="1800"/>
        </a:p>
      </dgm:t>
    </dgm:pt>
    <dgm:pt modelId="{EF8005BA-E158-4DB4-9C44-414DAC9E3FE6}" type="parTrans" cxnId="{0CAE87AA-6F22-4668-8D5E-F57181B72EC3}">
      <dgm:prSet/>
      <dgm:spPr/>
      <dgm:t>
        <a:bodyPr/>
        <a:lstStyle/>
        <a:p>
          <a:endParaRPr lang="en-AU" sz="1800"/>
        </a:p>
      </dgm:t>
    </dgm:pt>
    <dgm:pt modelId="{78E348E7-1418-4FEF-BDD1-4DB02ED34AAB}">
      <dgm:prSet phldrT="[Text]" custT="1"/>
      <dgm:spPr/>
      <dgm:t>
        <a:bodyPr/>
        <a:lstStyle/>
        <a:p>
          <a:pPr algn="just"/>
          <a:r>
            <a:rPr lang="en-AU" sz="1800" b="0"/>
            <a:t>The carer of the </a:t>
          </a:r>
          <a:r>
            <a:rPr lang="en-AU" sz="1800"/>
            <a:t>PWD </a:t>
          </a:r>
          <a:endParaRPr lang="en-AU" sz="1800" b="0"/>
        </a:p>
      </dgm:t>
    </dgm:pt>
    <dgm:pt modelId="{7E847C98-D726-45BF-8031-56F78706684A}" type="sibTrans" cxnId="{138C6523-D754-4561-A186-55BB3793DD20}">
      <dgm:prSet/>
      <dgm:spPr/>
      <dgm:t>
        <a:bodyPr/>
        <a:lstStyle/>
        <a:p>
          <a:endParaRPr lang="en-AU" sz="1800"/>
        </a:p>
      </dgm:t>
    </dgm:pt>
    <dgm:pt modelId="{D0436456-F09B-4DEB-8E55-6EF18DB4C1B9}" type="parTrans" cxnId="{138C6523-D754-4561-A186-55BB3793DD20}">
      <dgm:prSet/>
      <dgm:spPr/>
      <dgm:t>
        <a:bodyPr/>
        <a:lstStyle/>
        <a:p>
          <a:endParaRPr lang="en-AU" sz="1800"/>
        </a:p>
      </dgm:t>
    </dgm:pt>
    <dgm:pt modelId="{BB65E0E5-E50C-5647-987A-2236936440F8}">
      <dgm:prSet custT="1"/>
      <dgm:spPr/>
      <dgm:t>
        <a:bodyPr/>
        <a:lstStyle/>
        <a:p>
          <a:pPr algn="just"/>
          <a:r>
            <a:rPr lang="en-US" sz="1800" b="0"/>
            <a:t>Others identified by the </a:t>
          </a:r>
          <a:r>
            <a:rPr lang="en-AU" sz="1800"/>
            <a:t>PWD (e.g. external stakeholders such as Allied Health, guardians (public or financial), or person nominated)  </a:t>
          </a:r>
          <a:endParaRPr lang="en-US" sz="1800" b="0"/>
        </a:p>
      </dgm:t>
    </dgm:pt>
    <dgm:pt modelId="{B7CF50FB-54D9-7640-BAD8-283957E7B41F}" type="sibTrans" cxnId="{19BE7B39-E1B9-1445-B49F-287D7FCA3D31}">
      <dgm:prSet/>
      <dgm:spPr/>
      <dgm:t>
        <a:bodyPr/>
        <a:lstStyle/>
        <a:p>
          <a:endParaRPr lang="en-US" sz="1800"/>
        </a:p>
      </dgm:t>
    </dgm:pt>
    <dgm:pt modelId="{AE9FBC0A-3C4D-D74F-AA93-92FC52AD1874}" type="parTrans" cxnId="{19BE7B39-E1B9-1445-B49F-287D7FCA3D31}">
      <dgm:prSet/>
      <dgm:spPr/>
      <dgm:t>
        <a:bodyPr/>
        <a:lstStyle/>
        <a:p>
          <a:endParaRPr lang="en-US" sz="1800"/>
        </a:p>
      </dgm:t>
    </dgm:pt>
    <dgm:pt modelId="{68C5278C-7A9F-7348-9162-BB18B22B314B}" type="pres">
      <dgm:prSet presAssocID="{50E769BF-DD50-4949-BE24-9600B5B1F724}" presName="Name0" presStyleCnt="0">
        <dgm:presLayoutVars>
          <dgm:chMax val="7"/>
          <dgm:chPref val="7"/>
          <dgm:dir/>
        </dgm:presLayoutVars>
      </dgm:prSet>
      <dgm:spPr/>
    </dgm:pt>
    <dgm:pt modelId="{EB3FBD55-2731-DC4A-946A-D71C2755B748}" type="pres">
      <dgm:prSet presAssocID="{50E769BF-DD50-4949-BE24-9600B5B1F724}" presName="Name1" presStyleCnt="0"/>
      <dgm:spPr/>
    </dgm:pt>
    <dgm:pt modelId="{51F2B468-5456-8F46-A6D8-C41398B9C983}" type="pres">
      <dgm:prSet presAssocID="{50E769BF-DD50-4949-BE24-9600B5B1F724}" presName="cycle" presStyleCnt="0"/>
      <dgm:spPr/>
    </dgm:pt>
    <dgm:pt modelId="{241913B8-2C89-3C4E-9CFC-4DAEA3C20C7A}" type="pres">
      <dgm:prSet presAssocID="{50E769BF-DD50-4949-BE24-9600B5B1F724}" presName="srcNode" presStyleLbl="node1" presStyleIdx="0" presStyleCnt="4"/>
      <dgm:spPr/>
    </dgm:pt>
    <dgm:pt modelId="{92E58AA2-45D1-AB4C-8E3E-1DDE2D84FEEF}" type="pres">
      <dgm:prSet presAssocID="{50E769BF-DD50-4949-BE24-9600B5B1F724}" presName="conn" presStyleLbl="parChTrans1D2" presStyleIdx="0" presStyleCnt="1"/>
      <dgm:spPr/>
    </dgm:pt>
    <dgm:pt modelId="{B678D76A-3CEC-BB43-BA14-3789EF3DFED3}" type="pres">
      <dgm:prSet presAssocID="{50E769BF-DD50-4949-BE24-9600B5B1F724}" presName="extraNode" presStyleLbl="node1" presStyleIdx="0" presStyleCnt="4"/>
      <dgm:spPr/>
    </dgm:pt>
    <dgm:pt modelId="{AB7D90F5-3B63-3F45-9972-5F105DB811CA}" type="pres">
      <dgm:prSet presAssocID="{50E769BF-DD50-4949-BE24-9600B5B1F724}" presName="dstNode" presStyleLbl="node1" presStyleIdx="0" presStyleCnt="4"/>
      <dgm:spPr/>
    </dgm:pt>
    <dgm:pt modelId="{94006E31-8C86-B049-9889-A1DA856C8F6E}" type="pres">
      <dgm:prSet presAssocID="{08B714AA-7766-4FCE-9363-8229A14375B1}" presName="text_1" presStyleLbl="node1" presStyleIdx="0" presStyleCnt="4">
        <dgm:presLayoutVars>
          <dgm:bulletEnabled val="1"/>
        </dgm:presLayoutVars>
      </dgm:prSet>
      <dgm:spPr/>
    </dgm:pt>
    <dgm:pt modelId="{B39BEFE0-945E-164D-80B1-162CA1221983}" type="pres">
      <dgm:prSet presAssocID="{08B714AA-7766-4FCE-9363-8229A14375B1}" presName="accent_1" presStyleCnt="0"/>
      <dgm:spPr/>
    </dgm:pt>
    <dgm:pt modelId="{B3660606-D473-EF47-9712-0B12DA987FE7}" type="pres">
      <dgm:prSet presAssocID="{08B714AA-7766-4FCE-9363-8229A14375B1}" presName="accentRepeatNode" presStyleLbl="solidFgAcc1" presStyleIdx="0" presStyleCnt="4"/>
      <dgm:spPr/>
    </dgm:pt>
    <dgm:pt modelId="{C850ABBF-AE2B-D348-A0E8-B4C9F9722797}" type="pres">
      <dgm:prSet presAssocID="{480EF8E7-C4D8-4A6C-9F76-DD8AC0C9AD1E}" presName="text_2" presStyleLbl="node1" presStyleIdx="1" presStyleCnt="4">
        <dgm:presLayoutVars>
          <dgm:bulletEnabled val="1"/>
        </dgm:presLayoutVars>
      </dgm:prSet>
      <dgm:spPr/>
    </dgm:pt>
    <dgm:pt modelId="{B239C5C1-895B-F340-A77F-2D04A3CA31A5}" type="pres">
      <dgm:prSet presAssocID="{480EF8E7-C4D8-4A6C-9F76-DD8AC0C9AD1E}" presName="accent_2" presStyleCnt="0"/>
      <dgm:spPr/>
    </dgm:pt>
    <dgm:pt modelId="{6CA112FD-4361-9C4A-B1DD-8BFEF95CFC65}" type="pres">
      <dgm:prSet presAssocID="{480EF8E7-C4D8-4A6C-9F76-DD8AC0C9AD1E}" presName="accentRepeatNode" presStyleLbl="solidFgAcc1" presStyleIdx="1" presStyleCnt="4"/>
      <dgm:spPr/>
    </dgm:pt>
    <dgm:pt modelId="{85BBD924-E285-B64F-8606-27863A4F87E6}" type="pres">
      <dgm:prSet presAssocID="{78E348E7-1418-4FEF-BDD1-4DB02ED34AAB}" presName="text_3" presStyleLbl="node1" presStyleIdx="2" presStyleCnt="4">
        <dgm:presLayoutVars>
          <dgm:bulletEnabled val="1"/>
        </dgm:presLayoutVars>
      </dgm:prSet>
      <dgm:spPr/>
    </dgm:pt>
    <dgm:pt modelId="{DB176BDC-5984-2E41-8E3E-4284133D61E8}" type="pres">
      <dgm:prSet presAssocID="{78E348E7-1418-4FEF-BDD1-4DB02ED34AAB}" presName="accent_3" presStyleCnt="0"/>
      <dgm:spPr/>
    </dgm:pt>
    <dgm:pt modelId="{EF18BCB8-BCAA-8F4D-BE53-EA25CA4E31B8}" type="pres">
      <dgm:prSet presAssocID="{78E348E7-1418-4FEF-BDD1-4DB02ED34AAB}" presName="accentRepeatNode" presStyleLbl="solidFgAcc1" presStyleIdx="2" presStyleCnt="4"/>
      <dgm:spPr/>
    </dgm:pt>
    <dgm:pt modelId="{8F0AA659-B321-DA41-AAA6-0DAE05719ED9}" type="pres">
      <dgm:prSet presAssocID="{BB65E0E5-E50C-5647-987A-2236936440F8}" presName="text_4" presStyleLbl="node1" presStyleIdx="3" presStyleCnt="4">
        <dgm:presLayoutVars>
          <dgm:bulletEnabled val="1"/>
        </dgm:presLayoutVars>
      </dgm:prSet>
      <dgm:spPr/>
    </dgm:pt>
    <dgm:pt modelId="{440D3AB6-E3D9-6848-A384-DF856395298F}" type="pres">
      <dgm:prSet presAssocID="{BB65E0E5-E50C-5647-987A-2236936440F8}" presName="accent_4" presStyleCnt="0"/>
      <dgm:spPr/>
    </dgm:pt>
    <dgm:pt modelId="{AF76769E-3812-7A4E-B4DC-2C967A70BFCE}" type="pres">
      <dgm:prSet presAssocID="{BB65E0E5-E50C-5647-987A-2236936440F8}" presName="accentRepeatNode" presStyleLbl="solidFgAcc1" presStyleIdx="3" presStyleCnt="4"/>
      <dgm:spPr/>
    </dgm:pt>
  </dgm:ptLst>
  <dgm:cxnLst>
    <dgm:cxn modelId="{D4D42601-8310-434F-8B65-E94686269949}" type="presOf" srcId="{BB65E0E5-E50C-5647-987A-2236936440F8}" destId="{8F0AA659-B321-DA41-AAA6-0DAE05719ED9}" srcOrd="0" destOrd="0" presId="urn:microsoft.com/office/officeart/2008/layout/VerticalCurvedList"/>
    <dgm:cxn modelId="{A0854F08-6E0F-9D49-98ED-6FA4B5D36133}" type="presOf" srcId="{480EF8E7-C4D8-4A6C-9F76-DD8AC0C9AD1E}" destId="{C850ABBF-AE2B-D348-A0E8-B4C9F9722797}" srcOrd="0" destOrd="0" presId="urn:microsoft.com/office/officeart/2008/layout/VerticalCurvedList"/>
    <dgm:cxn modelId="{138C6523-D754-4561-A186-55BB3793DD20}" srcId="{50E769BF-DD50-4949-BE24-9600B5B1F724}" destId="{78E348E7-1418-4FEF-BDD1-4DB02ED34AAB}" srcOrd="2" destOrd="0" parTransId="{D0436456-F09B-4DEB-8E55-6EF18DB4C1B9}" sibTransId="{7E847C98-D726-45BF-8031-56F78706684A}"/>
    <dgm:cxn modelId="{19BE7B39-E1B9-1445-B49F-287D7FCA3D31}" srcId="{50E769BF-DD50-4949-BE24-9600B5B1F724}" destId="{BB65E0E5-E50C-5647-987A-2236936440F8}" srcOrd="3" destOrd="0" parTransId="{AE9FBC0A-3C4D-D74F-AA93-92FC52AD1874}" sibTransId="{B7CF50FB-54D9-7640-BAD8-283957E7B41F}"/>
    <dgm:cxn modelId="{F14BE392-294D-1046-BCAF-8894D841CA50}" type="presOf" srcId="{FA59A0AF-5CFE-4E99-96E8-60F7492D9502}" destId="{92E58AA2-45D1-AB4C-8E3E-1DDE2D84FEEF}" srcOrd="0" destOrd="0" presId="urn:microsoft.com/office/officeart/2008/layout/VerticalCurvedList"/>
    <dgm:cxn modelId="{5A8ADC96-AF9C-544D-824F-0A0296BFFB72}" type="presOf" srcId="{78E348E7-1418-4FEF-BDD1-4DB02ED34AAB}" destId="{85BBD924-E285-B64F-8606-27863A4F87E6}" srcOrd="0" destOrd="0" presId="urn:microsoft.com/office/officeart/2008/layout/VerticalCurvedList"/>
    <dgm:cxn modelId="{0CAE87AA-6F22-4668-8D5E-F57181B72EC3}" srcId="{50E769BF-DD50-4949-BE24-9600B5B1F724}" destId="{480EF8E7-C4D8-4A6C-9F76-DD8AC0C9AD1E}" srcOrd="1" destOrd="0" parTransId="{EF8005BA-E158-4DB4-9C44-414DAC9E3FE6}" sibTransId="{5B96BE19-B159-4D63-80CF-950F26D12B16}"/>
    <dgm:cxn modelId="{6E2F50BC-2145-E246-975D-6A624980052B}" type="presOf" srcId="{50E769BF-DD50-4949-BE24-9600B5B1F724}" destId="{68C5278C-7A9F-7348-9162-BB18B22B314B}" srcOrd="0" destOrd="0" presId="urn:microsoft.com/office/officeart/2008/layout/VerticalCurvedList"/>
    <dgm:cxn modelId="{7C5E84D4-7CDE-214D-ABA5-867DC84BF0FE}" type="presOf" srcId="{08B714AA-7766-4FCE-9363-8229A14375B1}" destId="{94006E31-8C86-B049-9889-A1DA856C8F6E}" srcOrd="0" destOrd="0" presId="urn:microsoft.com/office/officeart/2008/layout/VerticalCurvedList"/>
    <dgm:cxn modelId="{4A38AFF0-CAB7-40A1-8DB0-C136850F2644}" srcId="{50E769BF-DD50-4949-BE24-9600B5B1F724}" destId="{08B714AA-7766-4FCE-9363-8229A14375B1}" srcOrd="0" destOrd="0" parTransId="{D1078239-6EB1-44C2-BBCB-FC1575422B8E}" sibTransId="{FA59A0AF-5CFE-4E99-96E8-60F7492D9502}"/>
    <dgm:cxn modelId="{975E96F8-ADE9-404B-B8B4-CB44186E1AE6}" type="presParOf" srcId="{68C5278C-7A9F-7348-9162-BB18B22B314B}" destId="{EB3FBD55-2731-DC4A-946A-D71C2755B748}" srcOrd="0" destOrd="0" presId="urn:microsoft.com/office/officeart/2008/layout/VerticalCurvedList"/>
    <dgm:cxn modelId="{9CB308CF-688D-B54A-86D7-51D0D7BEF18B}" type="presParOf" srcId="{EB3FBD55-2731-DC4A-946A-D71C2755B748}" destId="{51F2B468-5456-8F46-A6D8-C41398B9C983}" srcOrd="0" destOrd="0" presId="urn:microsoft.com/office/officeart/2008/layout/VerticalCurvedList"/>
    <dgm:cxn modelId="{A0B7FEC2-1C73-B44F-809D-B5B60EE2F31E}" type="presParOf" srcId="{51F2B468-5456-8F46-A6D8-C41398B9C983}" destId="{241913B8-2C89-3C4E-9CFC-4DAEA3C20C7A}" srcOrd="0" destOrd="0" presId="urn:microsoft.com/office/officeart/2008/layout/VerticalCurvedList"/>
    <dgm:cxn modelId="{A2BA1727-647A-AF4D-949F-0AD19700ECAD}" type="presParOf" srcId="{51F2B468-5456-8F46-A6D8-C41398B9C983}" destId="{92E58AA2-45D1-AB4C-8E3E-1DDE2D84FEEF}" srcOrd="1" destOrd="0" presId="urn:microsoft.com/office/officeart/2008/layout/VerticalCurvedList"/>
    <dgm:cxn modelId="{F45FF0C6-290F-EE48-BAF6-915E97EE9CD3}" type="presParOf" srcId="{51F2B468-5456-8F46-A6D8-C41398B9C983}" destId="{B678D76A-3CEC-BB43-BA14-3789EF3DFED3}" srcOrd="2" destOrd="0" presId="urn:microsoft.com/office/officeart/2008/layout/VerticalCurvedList"/>
    <dgm:cxn modelId="{B38C59C1-8E74-FD4E-9817-71AD02C4F3D6}" type="presParOf" srcId="{51F2B468-5456-8F46-A6D8-C41398B9C983}" destId="{AB7D90F5-3B63-3F45-9972-5F105DB811CA}" srcOrd="3" destOrd="0" presId="urn:microsoft.com/office/officeart/2008/layout/VerticalCurvedList"/>
    <dgm:cxn modelId="{0F7F1E44-2ECE-3146-B248-6F5A384D1429}" type="presParOf" srcId="{EB3FBD55-2731-DC4A-946A-D71C2755B748}" destId="{94006E31-8C86-B049-9889-A1DA856C8F6E}" srcOrd="1" destOrd="0" presId="urn:microsoft.com/office/officeart/2008/layout/VerticalCurvedList"/>
    <dgm:cxn modelId="{F561F755-F4E3-E942-82AE-4834EBD6268A}" type="presParOf" srcId="{EB3FBD55-2731-DC4A-946A-D71C2755B748}" destId="{B39BEFE0-945E-164D-80B1-162CA1221983}" srcOrd="2" destOrd="0" presId="urn:microsoft.com/office/officeart/2008/layout/VerticalCurvedList"/>
    <dgm:cxn modelId="{1921172A-1B04-AE40-B29E-0D0897A6B028}" type="presParOf" srcId="{B39BEFE0-945E-164D-80B1-162CA1221983}" destId="{B3660606-D473-EF47-9712-0B12DA987FE7}" srcOrd="0" destOrd="0" presId="urn:microsoft.com/office/officeart/2008/layout/VerticalCurvedList"/>
    <dgm:cxn modelId="{FDBC2076-B3B8-CE40-B9C2-7EBCF3F9F075}" type="presParOf" srcId="{EB3FBD55-2731-DC4A-946A-D71C2755B748}" destId="{C850ABBF-AE2B-D348-A0E8-B4C9F9722797}" srcOrd="3" destOrd="0" presId="urn:microsoft.com/office/officeart/2008/layout/VerticalCurvedList"/>
    <dgm:cxn modelId="{A3494D5D-E949-4840-8592-FC7E6BC44EF9}" type="presParOf" srcId="{EB3FBD55-2731-DC4A-946A-D71C2755B748}" destId="{B239C5C1-895B-F340-A77F-2D04A3CA31A5}" srcOrd="4" destOrd="0" presId="urn:microsoft.com/office/officeart/2008/layout/VerticalCurvedList"/>
    <dgm:cxn modelId="{FF2AD1CC-B59E-1649-A28D-FB6E77907083}" type="presParOf" srcId="{B239C5C1-895B-F340-A77F-2D04A3CA31A5}" destId="{6CA112FD-4361-9C4A-B1DD-8BFEF95CFC65}" srcOrd="0" destOrd="0" presId="urn:microsoft.com/office/officeart/2008/layout/VerticalCurvedList"/>
    <dgm:cxn modelId="{9527CA4E-B7A5-8141-B29F-4375DB2C5198}" type="presParOf" srcId="{EB3FBD55-2731-DC4A-946A-D71C2755B748}" destId="{85BBD924-E285-B64F-8606-27863A4F87E6}" srcOrd="5" destOrd="0" presId="urn:microsoft.com/office/officeart/2008/layout/VerticalCurvedList"/>
    <dgm:cxn modelId="{86DF5F23-9A31-2641-83D6-14DF9AC33F02}" type="presParOf" srcId="{EB3FBD55-2731-DC4A-946A-D71C2755B748}" destId="{DB176BDC-5984-2E41-8E3E-4284133D61E8}" srcOrd="6" destOrd="0" presId="urn:microsoft.com/office/officeart/2008/layout/VerticalCurvedList"/>
    <dgm:cxn modelId="{315F7EC4-84D3-A64D-8AA1-2C38F9769A92}" type="presParOf" srcId="{DB176BDC-5984-2E41-8E3E-4284133D61E8}" destId="{EF18BCB8-BCAA-8F4D-BE53-EA25CA4E31B8}" srcOrd="0" destOrd="0" presId="urn:microsoft.com/office/officeart/2008/layout/VerticalCurvedList"/>
    <dgm:cxn modelId="{AF4E173C-1B6F-5B4C-97B1-EADA6366B9B6}" type="presParOf" srcId="{EB3FBD55-2731-DC4A-946A-D71C2755B748}" destId="{8F0AA659-B321-DA41-AAA6-0DAE05719ED9}" srcOrd="7" destOrd="0" presId="urn:microsoft.com/office/officeart/2008/layout/VerticalCurvedList"/>
    <dgm:cxn modelId="{D5751ACF-74EB-AA44-80C4-347F568E46D1}" type="presParOf" srcId="{EB3FBD55-2731-DC4A-946A-D71C2755B748}" destId="{440D3AB6-E3D9-6848-A384-DF856395298F}" srcOrd="8" destOrd="0" presId="urn:microsoft.com/office/officeart/2008/layout/VerticalCurvedList"/>
    <dgm:cxn modelId="{ED22E266-5ED2-B248-B380-F0E7A9254FA3}" type="presParOf" srcId="{440D3AB6-E3D9-6848-A384-DF856395298F}" destId="{AF76769E-3812-7A4E-B4DC-2C967A70BFC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050E1F7-45FB-B147-AF69-311B793970A1}">
      <dgm:prSet phldrT="[Text]"/>
      <dgm:spPr/>
      <dgm:t>
        <a:bodyPr/>
        <a:lstStyle/>
        <a:p>
          <a:r>
            <a:rPr lang="en-AU"/>
            <a:t>For the client</a:t>
          </a:r>
          <a:endParaRPr lang="en-US"/>
        </a:p>
      </dgm:t>
    </dgm:pt>
    <dgm:pt modelId="{667006C4-613B-3047-B6C2-6629846B84AC}" type="sibTrans" cxnId="{ACA7B0DE-E0B7-5E4C-9A1E-0ED8D4063482}">
      <dgm:prSet/>
      <dgm:spPr/>
      <dgm:t>
        <a:bodyPr/>
        <a:lstStyle/>
        <a:p>
          <a:endParaRPr lang="en-US"/>
        </a:p>
      </dgm:t>
    </dgm:pt>
    <dgm:pt modelId="{D6D68732-AC8F-6E45-88AF-198B950AAC5C}" type="parTrans" cxnId="{ACA7B0DE-E0B7-5E4C-9A1E-0ED8D4063482}">
      <dgm:prSet/>
      <dgm:spPr/>
      <dgm:t>
        <a:bodyPr/>
        <a:lstStyle/>
        <a:p>
          <a:endParaRPr lang="en-US"/>
        </a:p>
      </dgm:t>
    </dgm:pt>
    <dgm:pt modelId="{7B78B44A-160C-1141-AA54-6DDEC4EF71D3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Did the strategies for community participation and inclusion meet your needs and preferences?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DE3D294-A00C-E54C-AA90-055F2BF68E89}" type="sibTrans" cxnId="{16D6F3E4-9952-F248-ADE6-5A1146A50960}">
      <dgm:prSet/>
      <dgm:spPr/>
      <dgm:t>
        <a:bodyPr/>
        <a:lstStyle/>
        <a:p>
          <a:endParaRPr lang="en-US"/>
        </a:p>
      </dgm:t>
    </dgm:pt>
    <dgm:pt modelId="{0E383557-1293-3648-AD55-CA85BD04EC7E}" type="parTrans" cxnId="{16D6F3E4-9952-F248-ADE6-5A1146A50960}">
      <dgm:prSet/>
      <dgm:spPr/>
      <dgm:t>
        <a:bodyPr/>
        <a:lstStyle/>
        <a:p>
          <a:endParaRPr lang="en-US"/>
        </a:p>
      </dgm:t>
    </dgm:pt>
    <dgm:pt modelId="{685D8E3C-DB6E-C941-8F96-0A94E0BA06B2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need or preference was not met by the strategies implemented?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5CF90B-5705-6F4B-84A8-DE07DE8E01C7}" type="sibTrans" cxnId="{0DE154DC-3005-7A42-99D4-D14A418B67F3}">
      <dgm:prSet/>
      <dgm:spPr/>
      <dgm:t>
        <a:bodyPr/>
        <a:lstStyle/>
        <a:p>
          <a:endParaRPr lang="en-US"/>
        </a:p>
      </dgm:t>
    </dgm:pt>
    <dgm:pt modelId="{FCEDAB01-5EBE-0D4B-B5DA-D17266BF9057}" type="parTrans" cxnId="{0DE154DC-3005-7A42-99D4-D14A418B67F3}">
      <dgm:prSet/>
      <dgm:spPr/>
      <dgm:t>
        <a:bodyPr/>
        <a:lstStyle/>
        <a:p>
          <a:endParaRPr lang="en-US"/>
        </a:p>
      </dgm:t>
    </dgm:pt>
    <dgm:pt modelId="{5A7984D4-EFA3-CD4F-AC3A-B8E3F4613036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unmet need or preference?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BC90F40-0138-E941-AB76-F865CAFCA09B}" type="sibTrans" cxnId="{59F58811-88E7-4F40-8BEC-C9C669D80DAB}">
      <dgm:prSet/>
      <dgm:spPr/>
      <dgm:t>
        <a:bodyPr/>
        <a:lstStyle/>
        <a:p>
          <a:endParaRPr lang="en-US"/>
        </a:p>
      </dgm:t>
    </dgm:pt>
    <dgm:pt modelId="{A5D3BCDB-E754-6343-BB7A-216A807FA5D5}" type="parTrans" cxnId="{59F58811-88E7-4F40-8BEC-C9C669D80DAB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E07581DD-131F-47E5-9B79-72289B23C245}" type="pres">
      <dgm:prSet presAssocID="{6050E1F7-45FB-B147-AF69-311B793970A1}" presName="parentLin" presStyleCnt="0"/>
      <dgm:spPr/>
    </dgm:pt>
    <dgm:pt modelId="{158BA175-7018-4459-8ABD-48209B3893D5}" type="pres">
      <dgm:prSet presAssocID="{6050E1F7-45FB-B147-AF69-311B793970A1}" presName="parentLeftMargin" presStyleLbl="node1" presStyleIdx="0" presStyleCnt="1"/>
      <dgm:spPr/>
    </dgm:pt>
    <dgm:pt modelId="{3391E7DD-B2A0-4371-BFCA-E5ABBEDECA3B}" type="pres">
      <dgm:prSet presAssocID="{6050E1F7-45FB-B147-AF69-311B793970A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D4D6B02-62AF-4F65-9808-B1192B73C0D9}" type="pres">
      <dgm:prSet presAssocID="{6050E1F7-45FB-B147-AF69-311B793970A1}" presName="negativeSpace" presStyleCnt="0"/>
      <dgm:spPr/>
    </dgm:pt>
    <dgm:pt modelId="{4B1B6143-6C9E-47B5-8DFA-8A7B35C89574}" type="pres">
      <dgm:prSet presAssocID="{6050E1F7-45FB-B147-AF69-311B793970A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2A32F0D-B711-446B-A655-B3D46ABF476A}" type="presOf" srcId="{6050E1F7-45FB-B147-AF69-311B793970A1}" destId="{3391E7DD-B2A0-4371-BFCA-E5ABBEDECA3B}" srcOrd="1" destOrd="0" presId="urn:microsoft.com/office/officeart/2005/8/layout/list1"/>
    <dgm:cxn modelId="{A4BAD80E-DFC7-44E5-9E3D-40D10FDEEFCB}" type="presOf" srcId="{5A7984D4-EFA3-CD4F-AC3A-B8E3F4613036}" destId="{4B1B6143-6C9E-47B5-8DFA-8A7B35C89574}" srcOrd="0" destOrd="2" presId="urn:microsoft.com/office/officeart/2005/8/layout/list1"/>
    <dgm:cxn modelId="{59F58811-88E7-4F40-8BEC-C9C669D80DAB}" srcId="{6050E1F7-45FB-B147-AF69-311B793970A1}" destId="{5A7984D4-EFA3-CD4F-AC3A-B8E3F4613036}" srcOrd="2" destOrd="0" parTransId="{A5D3BCDB-E754-6343-BB7A-216A807FA5D5}" sibTransId="{DBC90F40-0138-E941-AB76-F865CAFCA09B}"/>
    <dgm:cxn modelId="{C2D12931-C798-410B-B5F9-0F0C3D69F92C}" type="presOf" srcId="{685D8E3C-DB6E-C941-8F96-0A94E0BA06B2}" destId="{4B1B6143-6C9E-47B5-8DFA-8A7B35C89574}" srcOrd="0" destOrd="1" presId="urn:microsoft.com/office/officeart/2005/8/layout/list1"/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3BAC6A75-C136-43D4-ABE5-9CBD051D20FB}" type="presOf" srcId="{7B78B44A-160C-1141-AA54-6DDEC4EF71D3}" destId="{4B1B6143-6C9E-47B5-8DFA-8A7B35C89574}" srcOrd="0" destOrd="0" presId="urn:microsoft.com/office/officeart/2005/8/layout/list1"/>
    <dgm:cxn modelId="{7CD1BB7A-8838-4BE1-9BDE-0D0D9CE0BF1E}" type="presOf" srcId="{6050E1F7-45FB-B147-AF69-311B793970A1}" destId="{158BA175-7018-4459-8ABD-48209B3893D5}" srcOrd="0" destOrd="0" presId="urn:microsoft.com/office/officeart/2005/8/layout/list1"/>
    <dgm:cxn modelId="{0DE154DC-3005-7A42-99D4-D14A418B67F3}" srcId="{6050E1F7-45FB-B147-AF69-311B793970A1}" destId="{685D8E3C-DB6E-C941-8F96-0A94E0BA06B2}" srcOrd="1" destOrd="0" parTransId="{FCEDAB01-5EBE-0D4B-B5DA-D17266BF9057}" sibTransId="{145CF90B-5705-6F4B-84A8-DE07DE8E01C7}"/>
    <dgm:cxn modelId="{ACA7B0DE-E0B7-5E4C-9A1E-0ED8D4063482}" srcId="{60DEF02A-BB17-5C48-AFF5-12B57F262E74}" destId="{6050E1F7-45FB-B147-AF69-311B793970A1}" srcOrd="0" destOrd="0" parTransId="{D6D68732-AC8F-6E45-88AF-198B950AAC5C}" sibTransId="{667006C4-613B-3047-B6C2-6629846B84AC}"/>
    <dgm:cxn modelId="{16D6F3E4-9952-F248-ADE6-5A1146A50960}" srcId="{6050E1F7-45FB-B147-AF69-311B793970A1}" destId="{7B78B44A-160C-1141-AA54-6DDEC4EF71D3}" srcOrd="0" destOrd="0" parTransId="{0E383557-1293-3648-AD55-CA85BD04EC7E}" sibTransId="{2DE3D294-A00C-E54C-AA90-055F2BF68E89}"/>
    <dgm:cxn modelId="{B4105574-2A70-46E6-8175-52BCAAA3482B}" type="presParOf" srcId="{8664BCE2-2356-4063-88C5-B0AF3D3D01D2}" destId="{E07581DD-131F-47E5-9B79-72289B23C245}" srcOrd="0" destOrd="0" presId="urn:microsoft.com/office/officeart/2005/8/layout/list1"/>
    <dgm:cxn modelId="{4D6A0BCD-E69E-4540-926A-68F36ADB99A3}" type="presParOf" srcId="{E07581DD-131F-47E5-9B79-72289B23C245}" destId="{158BA175-7018-4459-8ABD-48209B3893D5}" srcOrd="0" destOrd="0" presId="urn:microsoft.com/office/officeart/2005/8/layout/list1"/>
    <dgm:cxn modelId="{B75D3AE5-9EE2-4795-9C3C-509A9EB5315F}" type="presParOf" srcId="{E07581DD-131F-47E5-9B79-72289B23C245}" destId="{3391E7DD-B2A0-4371-BFCA-E5ABBEDECA3B}" srcOrd="1" destOrd="0" presId="urn:microsoft.com/office/officeart/2005/8/layout/list1"/>
    <dgm:cxn modelId="{C50E0646-DDFF-47BE-8C05-362409CACB1C}" type="presParOf" srcId="{8664BCE2-2356-4063-88C5-B0AF3D3D01D2}" destId="{2D4D6B02-62AF-4F65-9808-B1192B73C0D9}" srcOrd="1" destOrd="0" presId="urn:microsoft.com/office/officeart/2005/8/layout/list1"/>
    <dgm:cxn modelId="{D735808D-6F60-416C-BCEA-81E17816BD41}" type="presParOf" srcId="{8664BCE2-2356-4063-88C5-B0AF3D3D01D2}" destId="{4B1B6143-6C9E-47B5-8DFA-8A7B35C8957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00FA07-9D4C-A64E-98E1-3B53B4B3437F}">
      <dgm:prSet/>
      <dgm:spPr/>
      <dgm:t>
        <a:bodyPr/>
        <a:lstStyle/>
        <a:p>
          <a:r>
            <a:rPr lang="en-AU" dirty="0"/>
            <a:t>For the other stakeholders</a:t>
          </a:r>
          <a:endParaRPr lang="en-PH" dirty="0"/>
        </a:p>
      </dgm:t>
    </dgm:pt>
    <dgm:pt modelId="{DF382995-9C65-AB4F-8ED8-D17C899D85C2}" type="sibTrans" cxnId="{584023FA-6D36-084C-AE6A-759385F0A0AD}">
      <dgm:prSet/>
      <dgm:spPr/>
      <dgm:t>
        <a:bodyPr/>
        <a:lstStyle/>
        <a:p>
          <a:endParaRPr lang="en-US"/>
        </a:p>
      </dgm:t>
    </dgm:pt>
    <dgm:pt modelId="{4255FC3C-C0AE-EC4C-BAFF-0BD0A4AFCCEF}" type="parTrans" cxnId="{584023FA-6D36-084C-AE6A-759385F0A0AD}">
      <dgm:prSet/>
      <dgm:spPr/>
      <dgm:t>
        <a:bodyPr/>
        <a:lstStyle/>
        <a:p>
          <a:endParaRPr lang="en-US"/>
        </a:p>
      </dgm:t>
    </dgm:pt>
    <dgm:pt modelId="{A293F0B0-2C24-884D-BE48-41BCD40A5243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Were there any issues regarding staff availability or resources needed? 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46261C5-ECE0-1441-A276-535F9DCEF49D}" type="sibTrans" cxnId="{BB0AE21F-987F-4544-8946-D9B6904B665F}">
      <dgm:prSet/>
      <dgm:spPr/>
      <dgm:t>
        <a:bodyPr/>
        <a:lstStyle/>
        <a:p>
          <a:endParaRPr lang="en-US"/>
        </a:p>
      </dgm:t>
    </dgm:pt>
    <dgm:pt modelId="{606DFFB7-D700-A847-A50F-95D2C4F38D72}" type="parTrans" cxnId="{BB0AE21F-987F-4544-8946-D9B6904B665F}">
      <dgm:prSet/>
      <dgm:spPr/>
      <dgm:t>
        <a:bodyPr/>
        <a:lstStyle/>
        <a:p>
          <a:endParaRPr lang="en-US"/>
        </a:p>
      </dgm:t>
    </dgm:pt>
    <dgm:pt modelId="{A68774ED-7E9F-604B-8CF7-8352DC569E82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How do the issues impact the effectiveness of the strategies implemented? 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7951BB3-5DE4-4C4B-914B-15807871B983}" type="sibTrans" cxnId="{A0A62F92-AD7B-8D43-9F5C-960793B24E2B}">
      <dgm:prSet/>
      <dgm:spPr/>
      <dgm:t>
        <a:bodyPr/>
        <a:lstStyle/>
        <a:p>
          <a:endParaRPr lang="en-US"/>
        </a:p>
      </dgm:t>
    </dgm:pt>
    <dgm:pt modelId="{5B5D3406-3F13-164F-8375-4C9F9CD328EB}" type="parTrans" cxnId="{A0A62F92-AD7B-8D43-9F5C-960793B24E2B}">
      <dgm:prSet/>
      <dgm:spPr/>
      <dgm:t>
        <a:bodyPr/>
        <a:lstStyle/>
        <a:p>
          <a:endParaRPr lang="en-US"/>
        </a:p>
      </dgm:t>
    </dgm:pt>
    <dgm:pt modelId="{366F2CB1-13FF-594A-8AC4-97EF7A6AA9F1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are your observations of the client during the strategies implemented?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838EA50-BDD2-1247-96D8-0E9156DBD93C}" type="sibTrans" cxnId="{E45591C6-69D5-294E-83D1-E47B2C7F2244}">
      <dgm:prSet/>
      <dgm:spPr/>
      <dgm:t>
        <a:bodyPr/>
        <a:lstStyle/>
        <a:p>
          <a:endParaRPr lang="en-US"/>
        </a:p>
      </dgm:t>
    </dgm:pt>
    <dgm:pt modelId="{DA0A9BAD-B819-6841-AB58-DA2FD3F67C3C}" type="parTrans" cxnId="{E45591C6-69D5-294E-83D1-E47B2C7F2244}">
      <dgm:prSet/>
      <dgm:spPr/>
      <dgm:t>
        <a:bodyPr/>
        <a:lstStyle/>
        <a:p>
          <a:endParaRPr lang="en-US"/>
        </a:p>
      </dgm:t>
    </dgm:pt>
    <dgm:pt modelId="{BF2560B9-1CBE-F249-B07A-0AEFE5065281}">
      <dgm:prSet/>
      <dgm:spPr/>
      <dgm:t>
        <a:bodyPr/>
        <a:lstStyle/>
        <a:p>
          <a:r>
            <a:rPr lang="en-AU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EE253F7-097E-314F-9022-314C0EED9374}" type="sibTrans" cxnId="{16743EDD-7F63-1C4D-9E31-7CAB70E37C15}">
      <dgm:prSet/>
      <dgm:spPr/>
      <dgm:t>
        <a:bodyPr/>
        <a:lstStyle/>
        <a:p>
          <a:endParaRPr lang="en-US"/>
        </a:p>
      </dgm:t>
    </dgm:pt>
    <dgm:pt modelId="{4AFFA6DC-CAA6-DE4C-837F-3164E6D07280}" type="parTrans" cxnId="{16743EDD-7F63-1C4D-9E31-7CAB70E37C15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7480FAA3-6333-4A41-81FF-7B2D1C159469}" type="pres">
      <dgm:prSet presAssocID="{D400FA07-9D4C-A64E-98E1-3B53B4B3437F}" presName="parentLin" presStyleCnt="0"/>
      <dgm:spPr/>
    </dgm:pt>
    <dgm:pt modelId="{4CE56862-3628-401B-B1DE-5711C1B93563}" type="pres">
      <dgm:prSet presAssocID="{D400FA07-9D4C-A64E-98E1-3B53B4B3437F}" presName="parentLeftMargin" presStyleLbl="node1" presStyleIdx="0" presStyleCnt="1"/>
      <dgm:spPr/>
    </dgm:pt>
    <dgm:pt modelId="{3038D40E-70C5-437D-A215-DFE2A9508D6A}" type="pres">
      <dgm:prSet presAssocID="{D400FA07-9D4C-A64E-98E1-3B53B4B3437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E6DC3D1-E514-45F1-9EC3-5F01FF715123}" type="pres">
      <dgm:prSet presAssocID="{D400FA07-9D4C-A64E-98E1-3B53B4B3437F}" presName="negativeSpace" presStyleCnt="0"/>
      <dgm:spPr/>
    </dgm:pt>
    <dgm:pt modelId="{CB8EEB5E-3E62-45A8-B809-E3B1D849D932}" type="pres">
      <dgm:prSet presAssocID="{D400FA07-9D4C-A64E-98E1-3B53B4B3437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B0AE21F-987F-4544-8946-D9B6904B665F}" srcId="{D400FA07-9D4C-A64E-98E1-3B53B4B3437F}" destId="{A293F0B0-2C24-884D-BE48-41BCD40A5243}" srcOrd="0" destOrd="0" parTransId="{606DFFB7-D700-A847-A50F-95D2C4F38D72}" sibTransId="{946261C5-ECE0-1441-A276-535F9DCEF49D}"/>
    <dgm:cxn modelId="{3957D32A-3A2D-4B1B-A294-456DB1415186}" type="presOf" srcId="{A293F0B0-2C24-884D-BE48-41BCD40A5243}" destId="{CB8EEB5E-3E62-45A8-B809-E3B1D849D932}" srcOrd="0" destOrd="0" presId="urn:microsoft.com/office/officeart/2005/8/layout/list1"/>
    <dgm:cxn modelId="{80FA2E3B-D639-4854-8319-710320806DFE}" type="presOf" srcId="{D400FA07-9D4C-A64E-98E1-3B53B4B3437F}" destId="{3038D40E-70C5-437D-A215-DFE2A9508D6A}" srcOrd="1" destOrd="0" presId="urn:microsoft.com/office/officeart/2005/8/layout/list1"/>
    <dgm:cxn modelId="{17B5865B-4BB4-4F05-9B32-65CCE22BCA7E}" type="presOf" srcId="{BF2560B9-1CBE-F249-B07A-0AEFE5065281}" destId="{CB8EEB5E-3E62-45A8-B809-E3B1D849D932}" srcOrd="0" destOrd="3" presId="urn:microsoft.com/office/officeart/2005/8/layout/list1"/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7A42C870-5963-48A9-97FB-84D1157DAFD2}" type="presOf" srcId="{D400FA07-9D4C-A64E-98E1-3B53B4B3437F}" destId="{4CE56862-3628-401B-B1DE-5711C1B93563}" srcOrd="0" destOrd="0" presId="urn:microsoft.com/office/officeart/2005/8/layout/list1"/>
    <dgm:cxn modelId="{A320EF84-FD7F-4308-B589-43FFA19C661D}" type="presOf" srcId="{A68774ED-7E9F-604B-8CF7-8352DC569E82}" destId="{CB8EEB5E-3E62-45A8-B809-E3B1D849D932}" srcOrd="0" destOrd="1" presId="urn:microsoft.com/office/officeart/2005/8/layout/list1"/>
    <dgm:cxn modelId="{A0A62F92-AD7B-8D43-9F5C-960793B24E2B}" srcId="{D400FA07-9D4C-A64E-98E1-3B53B4B3437F}" destId="{A68774ED-7E9F-604B-8CF7-8352DC569E82}" srcOrd="1" destOrd="0" parTransId="{5B5D3406-3F13-164F-8375-4C9F9CD328EB}" sibTransId="{67951BB3-5DE4-4C4B-914B-15807871B983}"/>
    <dgm:cxn modelId="{E45591C6-69D5-294E-83D1-E47B2C7F2244}" srcId="{D400FA07-9D4C-A64E-98E1-3B53B4B3437F}" destId="{366F2CB1-13FF-594A-8AC4-97EF7A6AA9F1}" srcOrd="2" destOrd="0" parTransId="{DA0A9BAD-B819-6841-AB58-DA2FD3F67C3C}" sibTransId="{B838EA50-BDD2-1247-96D8-0E9156DBD93C}"/>
    <dgm:cxn modelId="{16743EDD-7F63-1C4D-9E31-7CAB70E37C15}" srcId="{D400FA07-9D4C-A64E-98E1-3B53B4B3437F}" destId="{BF2560B9-1CBE-F249-B07A-0AEFE5065281}" srcOrd="3" destOrd="0" parTransId="{4AFFA6DC-CAA6-DE4C-837F-3164E6D07280}" sibTransId="{EEE253F7-097E-314F-9022-314C0EED9374}"/>
    <dgm:cxn modelId="{8D3857F8-AE5E-4F2F-A0D5-F55A25F9D915}" type="presOf" srcId="{366F2CB1-13FF-594A-8AC4-97EF7A6AA9F1}" destId="{CB8EEB5E-3E62-45A8-B809-E3B1D849D932}" srcOrd="0" destOrd="2" presId="urn:microsoft.com/office/officeart/2005/8/layout/list1"/>
    <dgm:cxn modelId="{584023FA-6D36-084C-AE6A-759385F0A0AD}" srcId="{60DEF02A-BB17-5C48-AFF5-12B57F262E74}" destId="{D400FA07-9D4C-A64E-98E1-3B53B4B3437F}" srcOrd="0" destOrd="0" parTransId="{4255FC3C-C0AE-EC4C-BAFF-0BD0A4AFCCEF}" sibTransId="{DF382995-9C65-AB4F-8ED8-D17C899D85C2}"/>
    <dgm:cxn modelId="{D45E3B77-69CE-4637-BAEC-FCD815B51789}" type="presParOf" srcId="{8664BCE2-2356-4063-88C5-B0AF3D3D01D2}" destId="{7480FAA3-6333-4A41-81FF-7B2D1C159469}" srcOrd="0" destOrd="0" presId="urn:microsoft.com/office/officeart/2005/8/layout/list1"/>
    <dgm:cxn modelId="{AA3A8A4C-3634-4E04-ACEC-69B8AD15D991}" type="presParOf" srcId="{7480FAA3-6333-4A41-81FF-7B2D1C159469}" destId="{4CE56862-3628-401B-B1DE-5711C1B93563}" srcOrd="0" destOrd="0" presId="urn:microsoft.com/office/officeart/2005/8/layout/list1"/>
    <dgm:cxn modelId="{89E5F201-2319-4224-86B2-8D56B1B36EE5}" type="presParOf" srcId="{7480FAA3-6333-4A41-81FF-7B2D1C159469}" destId="{3038D40E-70C5-437D-A215-DFE2A9508D6A}" srcOrd="1" destOrd="0" presId="urn:microsoft.com/office/officeart/2005/8/layout/list1"/>
    <dgm:cxn modelId="{53B72D17-CC48-4159-8BC1-01E59B82D557}" type="presParOf" srcId="{8664BCE2-2356-4063-88C5-B0AF3D3D01D2}" destId="{4E6DC3D1-E514-45F1-9EC3-5F01FF715123}" srcOrd="1" destOrd="0" presId="urn:microsoft.com/office/officeart/2005/8/layout/list1"/>
    <dgm:cxn modelId="{45E0C467-4159-48AE-A21F-1EFC942395F0}" type="presParOf" srcId="{8664BCE2-2356-4063-88C5-B0AF3D3D01D2}" destId="{CB8EEB5E-3E62-45A8-B809-E3B1D849D93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0DEF02A-BB17-5C48-AFF5-12B57F262E7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564E926-254F-CE4A-999C-EDF416339F23}">
      <dgm:prSet custT="1"/>
      <dgm:spPr/>
      <dgm:t>
        <a:bodyPr/>
        <a:lstStyle/>
        <a:p>
          <a:r>
            <a:rPr lang="en-PH" sz="2000" dirty="0"/>
            <a:t>For your colleagues and supervisor</a:t>
          </a:r>
        </a:p>
      </dgm:t>
    </dgm:pt>
    <dgm:pt modelId="{2839E687-0EF1-7A45-BFC8-881430158B6D}" type="sibTrans" cxnId="{CB7DEFBA-DAEA-F04D-9B68-31050F5AB2CC}">
      <dgm:prSet/>
      <dgm:spPr/>
      <dgm:t>
        <a:bodyPr/>
        <a:lstStyle/>
        <a:p>
          <a:endParaRPr lang="en-US"/>
        </a:p>
      </dgm:t>
    </dgm:pt>
    <dgm:pt modelId="{46C12AD4-DE9E-F244-9CC8-5FC57B6531ED}" type="parTrans" cxnId="{CB7DEFBA-DAEA-F04D-9B68-31050F5AB2CC}">
      <dgm:prSet/>
      <dgm:spPr/>
      <dgm:t>
        <a:bodyPr/>
        <a:lstStyle/>
        <a:p>
          <a:endParaRPr lang="en-US"/>
        </a:p>
      </dgm:t>
    </dgm:pt>
    <dgm:pt modelId="{0A992EBD-418F-034A-9A34-0230B637AB0F}">
      <dgm:prSet custT="1"/>
      <dgm:spPr/>
      <dgm:t>
        <a:bodyPr/>
        <a:lstStyle/>
        <a:p>
          <a:r>
            <a:rPr lang="en-PH" sz="2000" dirty="0">
              <a:solidFill>
                <a:schemeClr val="tx1">
                  <a:lumMod val="75000"/>
                  <a:lumOff val="25000"/>
                </a:schemeClr>
              </a:solidFill>
            </a:rPr>
            <a:t>What are your insights on what the client and other stakeholders have shared?</a:t>
          </a:r>
        </a:p>
      </dgm:t>
    </dgm:pt>
    <dgm:pt modelId="{287CA4D9-22B9-C847-8B4D-76EDA2A854D2}" type="sibTrans" cxnId="{68369EDC-59CF-394E-89C3-AEA3E07832A3}">
      <dgm:prSet/>
      <dgm:spPr/>
      <dgm:t>
        <a:bodyPr/>
        <a:lstStyle/>
        <a:p>
          <a:endParaRPr lang="en-US"/>
        </a:p>
      </dgm:t>
    </dgm:pt>
    <dgm:pt modelId="{2DCD736C-8D1B-6D4A-B589-FBB51F0DFB88}" type="parTrans" cxnId="{68369EDC-59CF-394E-89C3-AEA3E07832A3}">
      <dgm:prSet/>
      <dgm:spPr/>
      <dgm:t>
        <a:bodyPr/>
        <a:lstStyle/>
        <a:p>
          <a:endParaRPr lang="en-US"/>
        </a:p>
      </dgm:t>
    </dgm:pt>
    <dgm:pt modelId="{5D14BDDC-E161-C344-AA72-0118532E03C7}">
      <dgm:prSet custT="1"/>
      <dgm:spPr/>
      <dgm:t>
        <a:bodyPr/>
        <a:lstStyle/>
        <a:p>
          <a:r>
            <a:rPr lang="en-AU" sz="20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BC97332-046F-2C40-A0E3-EA480B66F54A}" type="sibTrans" cxnId="{4074AFAA-D743-5642-B7BF-071BA1A7DD72}">
      <dgm:prSet/>
      <dgm:spPr/>
      <dgm:t>
        <a:bodyPr/>
        <a:lstStyle/>
        <a:p>
          <a:endParaRPr lang="en-US"/>
        </a:p>
      </dgm:t>
    </dgm:pt>
    <dgm:pt modelId="{92D6E832-B685-834A-A429-CEBB0856AA6D}" type="parTrans" cxnId="{4074AFAA-D743-5642-B7BF-071BA1A7DD72}">
      <dgm:prSet/>
      <dgm:spPr/>
      <dgm:t>
        <a:bodyPr/>
        <a:lstStyle/>
        <a:p>
          <a:endParaRPr lang="en-US"/>
        </a:p>
      </dgm:t>
    </dgm:pt>
    <dgm:pt modelId="{8664BCE2-2356-4063-88C5-B0AF3D3D01D2}" type="pres">
      <dgm:prSet presAssocID="{60DEF02A-BB17-5C48-AFF5-12B57F262E74}" presName="linear" presStyleCnt="0">
        <dgm:presLayoutVars>
          <dgm:dir/>
          <dgm:animLvl val="lvl"/>
          <dgm:resizeHandles val="exact"/>
        </dgm:presLayoutVars>
      </dgm:prSet>
      <dgm:spPr/>
    </dgm:pt>
    <dgm:pt modelId="{F0EDEDB8-C98E-48D4-971E-9AA9DC0EB495}" type="pres">
      <dgm:prSet presAssocID="{6564E926-254F-CE4A-999C-EDF416339F23}" presName="parentLin" presStyleCnt="0"/>
      <dgm:spPr/>
    </dgm:pt>
    <dgm:pt modelId="{FAAC274E-03C6-4045-82C4-54359EB81409}" type="pres">
      <dgm:prSet presAssocID="{6564E926-254F-CE4A-999C-EDF416339F23}" presName="parentLeftMargin" presStyleLbl="node1" presStyleIdx="0" presStyleCnt="1"/>
      <dgm:spPr/>
    </dgm:pt>
    <dgm:pt modelId="{363F790A-4E1C-4AAE-A402-F20F21F7D515}" type="pres">
      <dgm:prSet presAssocID="{6564E926-254F-CE4A-999C-EDF416339F2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F7E7C62-ECD9-4B89-B361-AC5C1D124D62}" type="pres">
      <dgm:prSet presAssocID="{6564E926-254F-CE4A-999C-EDF416339F23}" presName="negativeSpace" presStyleCnt="0"/>
      <dgm:spPr/>
    </dgm:pt>
    <dgm:pt modelId="{EDE5F434-4727-462F-B604-2301A0A6DB29}" type="pres">
      <dgm:prSet presAssocID="{6564E926-254F-CE4A-999C-EDF416339F23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1A71462-A76E-4A8C-B1BD-262F35CB4D0E}" type="presOf" srcId="{60DEF02A-BB17-5C48-AFF5-12B57F262E74}" destId="{8664BCE2-2356-4063-88C5-B0AF3D3D01D2}" srcOrd="0" destOrd="0" presId="urn:microsoft.com/office/officeart/2005/8/layout/list1"/>
    <dgm:cxn modelId="{D4E8BDA1-E997-4C17-83B4-F389B23A8799}" type="presOf" srcId="{0A992EBD-418F-034A-9A34-0230B637AB0F}" destId="{EDE5F434-4727-462F-B604-2301A0A6DB29}" srcOrd="0" destOrd="0" presId="urn:microsoft.com/office/officeart/2005/8/layout/list1"/>
    <dgm:cxn modelId="{4074AFAA-D743-5642-B7BF-071BA1A7DD72}" srcId="{6564E926-254F-CE4A-999C-EDF416339F23}" destId="{5D14BDDC-E161-C344-AA72-0118532E03C7}" srcOrd="1" destOrd="0" parTransId="{92D6E832-B685-834A-A429-CEBB0856AA6D}" sibTransId="{7BC97332-046F-2C40-A0E3-EA480B66F54A}"/>
    <dgm:cxn modelId="{22A9A5B2-85E8-486E-91D2-5E645EA90B4B}" type="presOf" srcId="{6564E926-254F-CE4A-999C-EDF416339F23}" destId="{363F790A-4E1C-4AAE-A402-F20F21F7D515}" srcOrd="1" destOrd="0" presId="urn:microsoft.com/office/officeart/2005/8/layout/list1"/>
    <dgm:cxn modelId="{CB7DEFBA-DAEA-F04D-9B68-31050F5AB2CC}" srcId="{60DEF02A-BB17-5C48-AFF5-12B57F262E74}" destId="{6564E926-254F-CE4A-999C-EDF416339F23}" srcOrd="0" destOrd="0" parTransId="{46C12AD4-DE9E-F244-9CC8-5FC57B6531ED}" sibTransId="{2839E687-0EF1-7A45-BFC8-881430158B6D}"/>
    <dgm:cxn modelId="{68369EDC-59CF-394E-89C3-AEA3E07832A3}" srcId="{6564E926-254F-CE4A-999C-EDF416339F23}" destId="{0A992EBD-418F-034A-9A34-0230B637AB0F}" srcOrd="0" destOrd="0" parTransId="{2DCD736C-8D1B-6D4A-B589-FBB51F0DFB88}" sibTransId="{287CA4D9-22B9-C847-8B4D-76EDA2A854D2}"/>
    <dgm:cxn modelId="{5D45AFDD-EF12-44F2-98DD-AC89D947F161}" type="presOf" srcId="{5D14BDDC-E161-C344-AA72-0118532E03C7}" destId="{EDE5F434-4727-462F-B604-2301A0A6DB29}" srcOrd="0" destOrd="1" presId="urn:microsoft.com/office/officeart/2005/8/layout/list1"/>
    <dgm:cxn modelId="{CDA2EFF3-5EBC-41FC-B026-1958EA8FE1ED}" type="presOf" srcId="{6564E926-254F-CE4A-999C-EDF416339F23}" destId="{FAAC274E-03C6-4045-82C4-54359EB81409}" srcOrd="0" destOrd="0" presId="urn:microsoft.com/office/officeart/2005/8/layout/list1"/>
    <dgm:cxn modelId="{942EE382-BD20-45F6-9E94-5B18D43278AA}" type="presParOf" srcId="{8664BCE2-2356-4063-88C5-B0AF3D3D01D2}" destId="{F0EDEDB8-C98E-48D4-971E-9AA9DC0EB495}" srcOrd="0" destOrd="0" presId="urn:microsoft.com/office/officeart/2005/8/layout/list1"/>
    <dgm:cxn modelId="{9C7ECD1A-692D-4B6A-A51D-2871310CD60E}" type="presParOf" srcId="{F0EDEDB8-C98E-48D4-971E-9AA9DC0EB495}" destId="{FAAC274E-03C6-4045-82C4-54359EB81409}" srcOrd="0" destOrd="0" presId="urn:microsoft.com/office/officeart/2005/8/layout/list1"/>
    <dgm:cxn modelId="{575963B8-2ECD-4DBC-B2BF-9046937F8ADA}" type="presParOf" srcId="{F0EDEDB8-C98E-48D4-971E-9AA9DC0EB495}" destId="{363F790A-4E1C-4AAE-A402-F20F21F7D515}" srcOrd="1" destOrd="0" presId="urn:microsoft.com/office/officeart/2005/8/layout/list1"/>
    <dgm:cxn modelId="{2BC1BEA8-14DF-4CC9-B7AC-4338371FA19B}" type="presParOf" srcId="{8664BCE2-2356-4063-88C5-B0AF3D3D01D2}" destId="{4F7E7C62-ECD9-4B89-B361-AC5C1D124D62}" srcOrd="1" destOrd="0" presId="urn:microsoft.com/office/officeart/2005/8/layout/list1"/>
    <dgm:cxn modelId="{84EFD954-D3E0-4624-B10F-082D3C36E74B}" type="presParOf" srcId="{8664BCE2-2356-4063-88C5-B0AF3D3D01D2}" destId="{EDE5F434-4727-462F-B604-2301A0A6DB2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6E5AE34-7AB9-4C57-B89F-EC7AD58D26A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B65EA74-B661-49F4-B9C8-56AC09548233}">
      <dgm:prSet phldrT="[Text]" custT="1"/>
      <dgm:spPr/>
      <dgm:t>
        <a:bodyPr/>
        <a:lstStyle/>
        <a:p>
          <a:r>
            <a:rPr lang="en-AU" sz="2200" b="0" dirty="0"/>
            <a:t>Pay attention to the critique</a:t>
          </a:r>
        </a:p>
      </dgm:t>
    </dgm:pt>
    <dgm:pt modelId="{4DC7D485-04A1-4E99-9990-D5C72D5CB6A5}" type="parTrans" cxnId="{C6C3E2F7-EA41-4236-99DA-00C55AF114A6}">
      <dgm:prSet/>
      <dgm:spPr/>
      <dgm:t>
        <a:bodyPr/>
        <a:lstStyle/>
        <a:p>
          <a:endParaRPr lang="en-AU" sz="2200"/>
        </a:p>
      </dgm:t>
    </dgm:pt>
    <dgm:pt modelId="{AE6A62DF-516C-4CD7-AF6B-58090D0146D4}" type="sibTrans" cxnId="{C6C3E2F7-EA41-4236-99DA-00C55AF114A6}">
      <dgm:prSet/>
      <dgm:spPr/>
      <dgm:t>
        <a:bodyPr/>
        <a:lstStyle/>
        <a:p>
          <a:endParaRPr lang="en-AU" sz="2200"/>
        </a:p>
      </dgm:t>
    </dgm:pt>
    <dgm:pt modelId="{08C9D73F-A109-4F0D-AF9E-B2C67A91D03F}">
      <dgm:prSet custT="1"/>
      <dgm:spPr/>
      <dgm:t>
        <a:bodyPr/>
        <a:lstStyle/>
        <a:p>
          <a:r>
            <a:rPr lang="en-AU" sz="2200" b="0" dirty="0"/>
            <a:t>Ask questions if you need to </a:t>
          </a:r>
        </a:p>
      </dgm:t>
    </dgm:pt>
    <dgm:pt modelId="{CE01B7E2-7D97-4FA7-842E-D217A9676171}" type="parTrans" cxnId="{39BA046F-10A0-47E5-BB64-D979E908D1AF}">
      <dgm:prSet/>
      <dgm:spPr/>
      <dgm:t>
        <a:bodyPr/>
        <a:lstStyle/>
        <a:p>
          <a:endParaRPr lang="en-AU" sz="2200"/>
        </a:p>
      </dgm:t>
    </dgm:pt>
    <dgm:pt modelId="{C08C31E9-2C12-4E67-A331-7065FE861BC4}" type="sibTrans" cxnId="{39BA046F-10A0-47E5-BB64-D979E908D1AF}">
      <dgm:prSet/>
      <dgm:spPr/>
      <dgm:t>
        <a:bodyPr/>
        <a:lstStyle/>
        <a:p>
          <a:endParaRPr lang="en-AU" sz="2200"/>
        </a:p>
      </dgm:t>
    </dgm:pt>
    <dgm:pt modelId="{E324750E-A0AE-4112-9FE3-FBB7FCA92318}">
      <dgm:prSet custT="1"/>
      <dgm:spPr/>
      <dgm:t>
        <a:bodyPr/>
        <a:lstStyle/>
        <a:p>
          <a:r>
            <a:rPr lang="en-AU" sz="2200" b="0" dirty="0"/>
            <a:t>Do not take anything personally </a:t>
          </a:r>
        </a:p>
      </dgm:t>
    </dgm:pt>
    <dgm:pt modelId="{79C2E2D9-D531-4C48-8AC3-65656918AD1D}" type="parTrans" cxnId="{10E8FDEE-07F5-4FFA-B704-496955E8258E}">
      <dgm:prSet/>
      <dgm:spPr/>
      <dgm:t>
        <a:bodyPr/>
        <a:lstStyle/>
        <a:p>
          <a:endParaRPr lang="en-AU" sz="2200"/>
        </a:p>
      </dgm:t>
    </dgm:pt>
    <dgm:pt modelId="{A439651E-619F-4CE6-9963-0C842FEBC3EF}" type="sibTrans" cxnId="{10E8FDEE-07F5-4FFA-B704-496955E8258E}">
      <dgm:prSet/>
      <dgm:spPr/>
      <dgm:t>
        <a:bodyPr/>
        <a:lstStyle/>
        <a:p>
          <a:endParaRPr lang="en-AU" sz="2200"/>
        </a:p>
      </dgm:t>
    </dgm:pt>
    <dgm:pt modelId="{514D23E2-F4B7-4458-8DBA-5F9E876B90D0}">
      <dgm:prSet custT="1"/>
      <dgm:spPr/>
      <dgm:t>
        <a:bodyPr/>
        <a:lstStyle/>
        <a:p>
          <a:r>
            <a:rPr lang="en-AU" sz="2200" b="0" dirty="0"/>
            <a:t>Respond appropriately </a:t>
          </a:r>
        </a:p>
      </dgm:t>
    </dgm:pt>
    <dgm:pt modelId="{43D3CB08-0B5E-47D8-94FD-51750ACD9620}" type="parTrans" cxnId="{07A4249D-7240-4A92-8408-8A4FE4023D7C}">
      <dgm:prSet/>
      <dgm:spPr/>
      <dgm:t>
        <a:bodyPr/>
        <a:lstStyle/>
        <a:p>
          <a:endParaRPr lang="en-AU" sz="2200"/>
        </a:p>
      </dgm:t>
    </dgm:pt>
    <dgm:pt modelId="{B32F0D11-5720-4CB5-9126-557234CE1307}" type="sibTrans" cxnId="{07A4249D-7240-4A92-8408-8A4FE4023D7C}">
      <dgm:prSet/>
      <dgm:spPr/>
      <dgm:t>
        <a:bodyPr/>
        <a:lstStyle/>
        <a:p>
          <a:endParaRPr lang="en-AU" sz="2200"/>
        </a:p>
      </dgm:t>
    </dgm:pt>
    <dgm:pt modelId="{308331D8-6576-4C51-AEF9-F9748336DB7B}">
      <dgm:prSet custT="1"/>
      <dgm:spPr/>
      <dgm:t>
        <a:bodyPr/>
        <a:lstStyle/>
        <a:p>
          <a:r>
            <a:rPr lang="en-AU" sz="2200" b="0" dirty="0"/>
            <a:t>Do a follow-through </a:t>
          </a:r>
        </a:p>
      </dgm:t>
    </dgm:pt>
    <dgm:pt modelId="{79DDE781-0FBB-4ADD-9861-A5615D9688C4}" type="parTrans" cxnId="{D5DA55BC-0297-4FAF-9E5A-EF249E9090F5}">
      <dgm:prSet/>
      <dgm:spPr/>
      <dgm:t>
        <a:bodyPr/>
        <a:lstStyle/>
        <a:p>
          <a:endParaRPr lang="en-AU" sz="2200"/>
        </a:p>
      </dgm:t>
    </dgm:pt>
    <dgm:pt modelId="{213A8F4D-9470-47B6-BC4A-6E2456CD435F}" type="sibTrans" cxnId="{D5DA55BC-0297-4FAF-9E5A-EF249E9090F5}">
      <dgm:prSet/>
      <dgm:spPr/>
      <dgm:t>
        <a:bodyPr/>
        <a:lstStyle/>
        <a:p>
          <a:endParaRPr lang="en-AU" sz="2200"/>
        </a:p>
      </dgm:t>
    </dgm:pt>
    <dgm:pt modelId="{41E3FE3A-FD6C-4730-9E36-1F40EF5FD762}" type="pres">
      <dgm:prSet presAssocID="{76E5AE34-7AB9-4C57-B89F-EC7AD58D26A0}" presName="diagram" presStyleCnt="0">
        <dgm:presLayoutVars>
          <dgm:dir/>
          <dgm:resizeHandles val="exact"/>
        </dgm:presLayoutVars>
      </dgm:prSet>
      <dgm:spPr/>
    </dgm:pt>
    <dgm:pt modelId="{104B0718-B28F-4801-98A9-7A8B961B011D}" type="pres">
      <dgm:prSet presAssocID="{5B65EA74-B661-49F4-B9C8-56AC09548233}" presName="node" presStyleLbl="node1" presStyleIdx="0" presStyleCnt="5" custScaleY="75117">
        <dgm:presLayoutVars>
          <dgm:bulletEnabled val="1"/>
        </dgm:presLayoutVars>
      </dgm:prSet>
      <dgm:spPr/>
    </dgm:pt>
    <dgm:pt modelId="{B7F29D82-AA41-437D-AE2B-A46DEFA54302}" type="pres">
      <dgm:prSet presAssocID="{AE6A62DF-516C-4CD7-AF6B-58090D0146D4}" presName="sibTrans" presStyleCnt="0"/>
      <dgm:spPr/>
    </dgm:pt>
    <dgm:pt modelId="{D9A4A415-C5AE-4EC1-85E2-5C4B5FFAC9F8}" type="pres">
      <dgm:prSet presAssocID="{08C9D73F-A109-4F0D-AF9E-B2C67A91D03F}" presName="node" presStyleLbl="node1" presStyleIdx="1" presStyleCnt="5" custScaleY="75117">
        <dgm:presLayoutVars>
          <dgm:bulletEnabled val="1"/>
        </dgm:presLayoutVars>
      </dgm:prSet>
      <dgm:spPr/>
    </dgm:pt>
    <dgm:pt modelId="{04534548-1955-48C7-BEFD-352AD15D24E2}" type="pres">
      <dgm:prSet presAssocID="{C08C31E9-2C12-4E67-A331-7065FE861BC4}" presName="sibTrans" presStyleCnt="0"/>
      <dgm:spPr/>
    </dgm:pt>
    <dgm:pt modelId="{FBE7CAF5-5E0B-405E-ABF2-5693DED1E46C}" type="pres">
      <dgm:prSet presAssocID="{E324750E-A0AE-4112-9FE3-FBB7FCA92318}" presName="node" presStyleLbl="node1" presStyleIdx="2" presStyleCnt="5" custScaleY="75117">
        <dgm:presLayoutVars>
          <dgm:bulletEnabled val="1"/>
        </dgm:presLayoutVars>
      </dgm:prSet>
      <dgm:spPr/>
    </dgm:pt>
    <dgm:pt modelId="{2257E576-AB19-4663-A8FC-04756FB428CA}" type="pres">
      <dgm:prSet presAssocID="{A439651E-619F-4CE6-9963-0C842FEBC3EF}" presName="sibTrans" presStyleCnt="0"/>
      <dgm:spPr/>
    </dgm:pt>
    <dgm:pt modelId="{08474069-0839-4485-8B63-49AE5003DA29}" type="pres">
      <dgm:prSet presAssocID="{514D23E2-F4B7-4458-8DBA-5F9E876B90D0}" presName="node" presStyleLbl="node1" presStyleIdx="3" presStyleCnt="5" custScaleY="75117">
        <dgm:presLayoutVars>
          <dgm:bulletEnabled val="1"/>
        </dgm:presLayoutVars>
      </dgm:prSet>
      <dgm:spPr/>
    </dgm:pt>
    <dgm:pt modelId="{A6372480-DF27-474D-89F9-3C284B3E5E39}" type="pres">
      <dgm:prSet presAssocID="{B32F0D11-5720-4CB5-9126-557234CE1307}" presName="sibTrans" presStyleCnt="0"/>
      <dgm:spPr/>
    </dgm:pt>
    <dgm:pt modelId="{8D12C81E-D797-410A-BE2C-060473CDDBDE}" type="pres">
      <dgm:prSet presAssocID="{308331D8-6576-4C51-AEF9-F9748336DB7B}" presName="node" presStyleLbl="node1" presStyleIdx="4" presStyleCnt="5" custScaleY="75117">
        <dgm:presLayoutVars>
          <dgm:bulletEnabled val="1"/>
        </dgm:presLayoutVars>
      </dgm:prSet>
      <dgm:spPr/>
    </dgm:pt>
  </dgm:ptLst>
  <dgm:cxnLst>
    <dgm:cxn modelId="{B177C708-7C43-4EA3-9C60-7205B70EB012}" type="presOf" srcId="{5B65EA74-B661-49F4-B9C8-56AC09548233}" destId="{104B0718-B28F-4801-98A9-7A8B961B011D}" srcOrd="0" destOrd="0" presId="urn:microsoft.com/office/officeart/2005/8/layout/default"/>
    <dgm:cxn modelId="{E7DD8718-4E09-4774-B8A0-647B396FB980}" type="presOf" srcId="{514D23E2-F4B7-4458-8DBA-5F9E876B90D0}" destId="{08474069-0839-4485-8B63-49AE5003DA29}" srcOrd="0" destOrd="0" presId="urn:microsoft.com/office/officeart/2005/8/layout/default"/>
    <dgm:cxn modelId="{80C6005E-E636-4115-99E5-3392322548B7}" type="presOf" srcId="{308331D8-6576-4C51-AEF9-F9748336DB7B}" destId="{8D12C81E-D797-410A-BE2C-060473CDDBDE}" srcOrd="0" destOrd="0" presId="urn:microsoft.com/office/officeart/2005/8/layout/default"/>
    <dgm:cxn modelId="{5D4DD466-2A50-4EE3-9E9F-F53A9BA4A8EF}" type="presOf" srcId="{08C9D73F-A109-4F0D-AF9E-B2C67A91D03F}" destId="{D9A4A415-C5AE-4EC1-85E2-5C4B5FFAC9F8}" srcOrd="0" destOrd="0" presId="urn:microsoft.com/office/officeart/2005/8/layout/default"/>
    <dgm:cxn modelId="{8CAC216D-50FA-484F-97F0-28FF129EB12A}" type="presOf" srcId="{76E5AE34-7AB9-4C57-B89F-EC7AD58D26A0}" destId="{41E3FE3A-FD6C-4730-9E36-1F40EF5FD762}" srcOrd="0" destOrd="0" presId="urn:microsoft.com/office/officeart/2005/8/layout/default"/>
    <dgm:cxn modelId="{39BA046F-10A0-47E5-BB64-D979E908D1AF}" srcId="{76E5AE34-7AB9-4C57-B89F-EC7AD58D26A0}" destId="{08C9D73F-A109-4F0D-AF9E-B2C67A91D03F}" srcOrd="1" destOrd="0" parTransId="{CE01B7E2-7D97-4FA7-842E-D217A9676171}" sibTransId="{C08C31E9-2C12-4E67-A331-7065FE861BC4}"/>
    <dgm:cxn modelId="{07A4249D-7240-4A92-8408-8A4FE4023D7C}" srcId="{76E5AE34-7AB9-4C57-B89F-EC7AD58D26A0}" destId="{514D23E2-F4B7-4458-8DBA-5F9E876B90D0}" srcOrd="3" destOrd="0" parTransId="{43D3CB08-0B5E-47D8-94FD-51750ACD9620}" sibTransId="{B32F0D11-5720-4CB5-9126-557234CE1307}"/>
    <dgm:cxn modelId="{D5DA55BC-0297-4FAF-9E5A-EF249E9090F5}" srcId="{76E5AE34-7AB9-4C57-B89F-EC7AD58D26A0}" destId="{308331D8-6576-4C51-AEF9-F9748336DB7B}" srcOrd="4" destOrd="0" parTransId="{79DDE781-0FBB-4ADD-9861-A5615D9688C4}" sibTransId="{213A8F4D-9470-47B6-BC4A-6E2456CD435F}"/>
    <dgm:cxn modelId="{10E8FDEE-07F5-4FFA-B704-496955E8258E}" srcId="{76E5AE34-7AB9-4C57-B89F-EC7AD58D26A0}" destId="{E324750E-A0AE-4112-9FE3-FBB7FCA92318}" srcOrd="2" destOrd="0" parTransId="{79C2E2D9-D531-4C48-8AC3-65656918AD1D}" sibTransId="{A439651E-619F-4CE6-9963-0C842FEBC3EF}"/>
    <dgm:cxn modelId="{422756F5-1F78-4CB0-B96D-BE386F9A8B60}" type="presOf" srcId="{E324750E-A0AE-4112-9FE3-FBB7FCA92318}" destId="{FBE7CAF5-5E0B-405E-ABF2-5693DED1E46C}" srcOrd="0" destOrd="0" presId="urn:microsoft.com/office/officeart/2005/8/layout/default"/>
    <dgm:cxn modelId="{C6C3E2F7-EA41-4236-99DA-00C55AF114A6}" srcId="{76E5AE34-7AB9-4C57-B89F-EC7AD58D26A0}" destId="{5B65EA74-B661-49F4-B9C8-56AC09548233}" srcOrd="0" destOrd="0" parTransId="{4DC7D485-04A1-4E99-9990-D5C72D5CB6A5}" sibTransId="{AE6A62DF-516C-4CD7-AF6B-58090D0146D4}"/>
    <dgm:cxn modelId="{E59813D3-C1DA-40F7-BBF4-FFCFA2B53556}" type="presParOf" srcId="{41E3FE3A-FD6C-4730-9E36-1F40EF5FD762}" destId="{104B0718-B28F-4801-98A9-7A8B961B011D}" srcOrd="0" destOrd="0" presId="urn:microsoft.com/office/officeart/2005/8/layout/default"/>
    <dgm:cxn modelId="{C773EB70-FD1C-4EAB-BD6B-B72E4F989E97}" type="presParOf" srcId="{41E3FE3A-FD6C-4730-9E36-1F40EF5FD762}" destId="{B7F29D82-AA41-437D-AE2B-A46DEFA54302}" srcOrd="1" destOrd="0" presId="urn:microsoft.com/office/officeart/2005/8/layout/default"/>
    <dgm:cxn modelId="{5EC52526-3A9E-49C8-B8AA-54262D33221B}" type="presParOf" srcId="{41E3FE3A-FD6C-4730-9E36-1F40EF5FD762}" destId="{D9A4A415-C5AE-4EC1-85E2-5C4B5FFAC9F8}" srcOrd="2" destOrd="0" presId="urn:microsoft.com/office/officeart/2005/8/layout/default"/>
    <dgm:cxn modelId="{F131FB07-7155-4FB3-9CC7-2F48B7557AA1}" type="presParOf" srcId="{41E3FE3A-FD6C-4730-9E36-1F40EF5FD762}" destId="{04534548-1955-48C7-BEFD-352AD15D24E2}" srcOrd="3" destOrd="0" presId="urn:microsoft.com/office/officeart/2005/8/layout/default"/>
    <dgm:cxn modelId="{BE4B8377-5BFF-4E91-B129-284BF57524C4}" type="presParOf" srcId="{41E3FE3A-FD6C-4730-9E36-1F40EF5FD762}" destId="{FBE7CAF5-5E0B-405E-ABF2-5693DED1E46C}" srcOrd="4" destOrd="0" presId="urn:microsoft.com/office/officeart/2005/8/layout/default"/>
    <dgm:cxn modelId="{5EA0DDE8-1AE1-40FF-A678-9AC0809D8C91}" type="presParOf" srcId="{41E3FE3A-FD6C-4730-9E36-1F40EF5FD762}" destId="{2257E576-AB19-4663-A8FC-04756FB428CA}" srcOrd="5" destOrd="0" presId="urn:microsoft.com/office/officeart/2005/8/layout/default"/>
    <dgm:cxn modelId="{964A8C2B-1AE2-4B02-94B7-0F5BE079F269}" type="presParOf" srcId="{41E3FE3A-FD6C-4730-9E36-1F40EF5FD762}" destId="{08474069-0839-4485-8B63-49AE5003DA29}" srcOrd="6" destOrd="0" presId="urn:microsoft.com/office/officeart/2005/8/layout/default"/>
    <dgm:cxn modelId="{F4774F19-C75C-46A7-879E-A1F5B9E30905}" type="presParOf" srcId="{41E3FE3A-FD6C-4730-9E36-1F40EF5FD762}" destId="{A6372480-DF27-474D-89F9-3C284B3E5E39}" srcOrd="7" destOrd="0" presId="urn:microsoft.com/office/officeart/2005/8/layout/default"/>
    <dgm:cxn modelId="{D5ABE699-AAC5-4273-A450-3534BB792487}" type="presParOf" srcId="{41E3FE3A-FD6C-4730-9E36-1F40EF5FD762}" destId="{8D12C81E-D797-410A-BE2C-060473CDDBD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4B44A34-D6CC-2341-A63E-43523592B8E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406E2CC-494B-9442-85A3-6A0BEB94D611}">
      <dgm:prSet phldrT="[Text]"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Are in line with your organisation's policies and procedures </a:t>
          </a:r>
          <a:endParaRPr lang="en-US" sz="2200" dirty="0"/>
        </a:p>
      </dgm:t>
    </dgm:pt>
    <dgm:pt modelId="{A1C9E730-83EC-E345-9157-2CC4E4B02D37}" type="parTrans" cxnId="{D0BD62ED-08D5-DC49-ADF8-2224FB357238}">
      <dgm:prSet/>
      <dgm:spPr/>
      <dgm:t>
        <a:bodyPr/>
        <a:lstStyle/>
        <a:p>
          <a:endParaRPr lang="en-US" sz="2200"/>
        </a:p>
      </dgm:t>
    </dgm:pt>
    <dgm:pt modelId="{29D5AE97-280C-3840-944D-298809483FA5}" type="sibTrans" cxnId="{D0BD62ED-08D5-DC49-ADF8-2224FB357238}">
      <dgm:prSet/>
      <dgm:spPr/>
      <dgm:t>
        <a:bodyPr/>
        <a:lstStyle/>
        <a:p>
          <a:endParaRPr lang="en-US" sz="2200"/>
        </a:p>
      </dgm:t>
    </dgm:pt>
    <dgm:pt modelId="{4C58EF15-C676-0347-B64A-BC5E5CFF3DF7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Meet the PWD’s interests and goals</a:t>
          </a:r>
          <a:endParaRPr lang="en-PH" sz="2200" dirty="0"/>
        </a:p>
      </dgm:t>
    </dgm:pt>
    <dgm:pt modelId="{25FA3308-B66A-5E45-9B57-DB52D3C32E9A}" type="parTrans" cxnId="{14BEDFB3-9B27-BF4C-BA2E-4B1185C045B8}">
      <dgm:prSet/>
      <dgm:spPr/>
      <dgm:t>
        <a:bodyPr/>
        <a:lstStyle/>
        <a:p>
          <a:endParaRPr lang="en-US" sz="2200"/>
        </a:p>
      </dgm:t>
    </dgm:pt>
    <dgm:pt modelId="{F3A8D691-E666-2C47-8345-463112B2EAFF}" type="sibTrans" cxnId="{14BEDFB3-9B27-BF4C-BA2E-4B1185C045B8}">
      <dgm:prSet/>
      <dgm:spPr/>
      <dgm:t>
        <a:bodyPr/>
        <a:lstStyle/>
        <a:p>
          <a:endParaRPr lang="en-US" sz="2200"/>
        </a:p>
      </dgm:t>
    </dgm:pt>
    <dgm:pt modelId="{AC34288F-4419-C448-8B83-EC12C54688D6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AU" sz="2200" dirty="0"/>
            <a:t>Meet the PWD’s current needs and preferences</a:t>
          </a:r>
          <a:endParaRPr lang="en-PH" sz="2200" dirty="0"/>
        </a:p>
      </dgm:t>
    </dgm:pt>
    <dgm:pt modelId="{AA1D3E03-26BF-5745-BF31-8E399E0D76CC}" type="parTrans" cxnId="{C0CBA4B0-371A-6742-BD0A-F60AC4ADAB82}">
      <dgm:prSet/>
      <dgm:spPr/>
      <dgm:t>
        <a:bodyPr/>
        <a:lstStyle/>
        <a:p>
          <a:endParaRPr lang="en-US" sz="2200"/>
        </a:p>
      </dgm:t>
    </dgm:pt>
    <dgm:pt modelId="{3E887C4B-FE2C-A447-9E2B-EE454911DDF5}" type="sibTrans" cxnId="{C0CBA4B0-371A-6742-BD0A-F60AC4ADAB82}">
      <dgm:prSet/>
      <dgm:spPr/>
      <dgm:t>
        <a:bodyPr/>
        <a:lstStyle/>
        <a:p>
          <a:endParaRPr lang="en-US" sz="2200"/>
        </a:p>
      </dgm:t>
    </dgm:pt>
    <dgm:pt modelId="{DC5C5BD7-59F2-CC40-AF10-63FCC8E63C4E}">
      <dgm:prSet custT="1"/>
      <dgm:spPr/>
      <dgm:t>
        <a:bodyPr/>
        <a:lstStyle/>
        <a:p>
          <a:pPr>
            <a:buFont typeface="Wingdings" pitchFamily="2" charset="2"/>
            <a:buChar char=""/>
          </a:pPr>
          <a:r>
            <a:rPr lang="en-PH" sz="2200" dirty="0"/>
            <a:t>Are updated to meet any changed needs, interests or preferences</a:t>
          </a:r>
        </a:p>
      </dgm:t>
    </dgm:pt>
    <dgm:pt modelId="{3814F0E4-A759-6844-9E66-D0A6C104CF2D}" type="parTrans" cxnId="{EC7D9607-F14B-1349-B5C3-E9C63886751C}">
      <dgm:prSet/>
      <dgm:spPr/>
      <dgm:t>
        <a:bodyPr/>
        <a:lstStyle/>
        <a:p>
          <a:endParaRPr lang="en-US" sz="2200"/>
        </a:p>
      </dgm:t>
    </dgm:pt>
    <dgm:pt modelId="{0D62FAD3-D915-7A4B-9D88-0457B14EA3C6}" type="sibTrans" cxnId="{EC7D9607-F14B-1349-B5C3-E9C63886751C}">
      <dgm:prSet/>
      <dgm:spPr/>
      <dgm:t>
        <a:bodyPr/>
        <a:lstStyle/>
        <a:p>
          <a:endParaRPr lang="en-US" sz="2200"/>
        </a:p>
      </dgm:t>
    </dgm:pt>
    <dgm:pt modelId="{12DD75BB-55CF-431B-981C-1CE012807567}" type="pres">
      <dgm:prSet presAssocID="{94B44A34-D6CC-2341-A63E-43523592B8E7}" presName="Name0" presStyleCnt="0">
        <dgm:presLayoutVars>
          <dgm:chMax val="7"/>
          <dgm:chPref val="7"/>
          <dgm:dir/>
        </dgm:presLayoutVars>
      </dgm:prSet>
      <dgm:spPr/>
    </dgm:pt>
    <dgm:pt modelId="{6AD3BF39-37AD-4982-AE47-3CC0D6C0C806}" type="pres">
      <dgm:prSet presAssocID="{94B44A34-D6CC-2341-A63E-43523592B8E7}" presName="Name1" presStyleCnt="0"/>
      <dgm:spPr/>
    </dgm:pt>
    <dgm:pt modelId="{6E38230E-1B09-4378-9B1B-4F36ADCD4E99}" type="pres">
      <dgm:prSet presAssocID="{94B44A34-D6CC-2341-A63E-43523592B8E7}" presName="cycle" presStyleCnt="0"/>
      <dgm:spPr/>
    </dgm:pt>
    <dgm:pt modelId="{3622B5B5-B1B8-4206-BBEC-9F375F29A914}" type="pres">
      <dgm:prSet presAssocID="{94B44A34-D6CC-2341-A63E-43523592B8E7}" presName="srcNode" presStyleLbl="node1" presStyleIdx="0" presStyleCnt="4"/>
      <dgm:spPr/>
    </dgm:pt>
    <dgm:pt modelId="{9FE419F9-8D00-4241-9A96-48678F46EDFB}" type="pres">
      <dgm:prSet presAssocID="{94B44A34-D6CC-2341-A63E-43523592B8E7}" presName="conn" presStyleLbl="parChTrans1D2" presStyleIdx="0" presStyleCnt="1"/>
      <dgm:spPr/>
    </dgm:pt>
    <dgm:pt modelId="{92A1FA6B-E414-4FAB-93F3-125481BE76CE}" type="pres">
      <dgm:prSet presAssocID="{94B44A34-D6CC-2341-A63E-43523592B8E7}" presName="extraNode" presStyleLbl="node1" presStyleIdx="0" presStyleCnt="4"/>
      <dgm:spPr/>
    </dgm:pt>
    <dgm:pt modelId="{81E7523D-25F8-4ECE-994E-CFD89F3E3175}" type="pres">
      <dgm:prSet presAssocID="{94B44A34-D6CC-2341-A63E-43523592B8E7}" presName="dstNode" presStyleLbl="node1" presStyleIdx="0" presStyleCnt="4"/>
      <dgm:spPr/>
    </dgm:pt>
    <dgm:pt modelId="{50CAF7E8-BE3E-4C73-BC14-858DF2C192B4}" type="pres">
      <dgm:prSet presAssocID="{C406E2CC-494B-9442-85A3-6A0BEB94D611}" presName="text_1" presStyleLbl="node1" presStyleIdx="0" presStyleCnt="4">
        <dgm:presLayoutVars>
          <dgm:bulletEnabled val="1"/>
        </dgm:presLayoutVars>
      </dgm:prSet>
      <dgm:spPr/>
    </dgm:pt>
    <dgm:pt modelId="{707491AC-76AD-44BC-A16F-729952AF448D}" type="pres">
      <dgm:prSet presAssocID="{C406E2CC-494B-9442-85A3-6A0BEB94D611}" presName="accent_1" presStyleCnt="0"/>
      <dgm:spPr/>
    </dgm:pt>
    <dgm:pt modelId="{C385C862-5114-4DB5-A1FD-D383FF2B5A58}" type="pres">
      <dgm:prSet presAssocID="{C406E2CC-494B-9442-85A3-6A0BEB94D611}" presName="accentRepeatNode" presStyleLbl="solidFgAcc1" presStyleIdx="0" presStyleCnt="4"/>
      <dgm:spPr/>
    </dgm:pt>
    <dgm:pt modelId="{3713FC29-FDE9-42BD-AAE4-3597DF14FD9E}" type="pres">
      <dgm:prSet presAssocID="{4C58EF15-C676-0347-B64A-BC5E5CFF3DF7}" presName="text_2" presStyleLbl="node1" presStyleIdx="1" presStyleCnt="4">
        <dgm:presLayoutVars>
          <dgm:bulletEnabled val="1"/>
        </dgm:presLayoutVars>
      </dgm:prSet>
      <dgm:spPr/>
    </dgm:pt>
    <dgm:pt modelId="{32036DD0-A242-4454-874D-0780B8FB6881}" type="pres">
      <dgm:prSet presAssocID="{4C58EF15-C676-0347-B64A-BC5E5CFF3DF7}" presName="accent_2" presStyleCnt="0"/>
      <dgm:spPr/>
    </dgm:pt>
    <dgm:pt modelId="{054CE307-2DBE-47B9-A818-55A379A79440}" type="pres">
      <dgm:prSet presAssocID="{4C58EF15-C676-0347-B64A-BC5E5CFF3DF7}" presName="accentRepeatNode" presStyleLbl="solidFgAcc1" presStyleIdx="1" presStyleCnt="4"/>
      <dgm:spPr/>
    </dgm:pt>
    <dgm:pt modelId="{60BD4542-13B8-4365-8BB3-5EB6F45EFF46}" type="pres">
      <dgm:prSet presAssocID="{AC34288F-4419-C448-8B83-EC12C54688D6}" presName="text_3" presStyleLbl="node1" presStyleIdx="2" presStyleCnt="4">
        <dgm:presLayoutVars>
          <dgm:bulletEnabled val="1"/>
        </dgm:presLayoutVars>
      </dgm:prSet>
      <dgm:spPr/>
    </dgm:pt>
    <dgm:pt modelId="{1F177AF5-DC4F-4A75-991B-7D8FDCFA1B8B}" type="pres">
      <dgm:prSet presAssocID="{AC34288F-4419-C448-8B83-EC12C54688D6}" presName="accent_3" presStyleCnt="0"/>
      <dgm:spPr/>
    </dgm:pt>
    <dgm:pt modelId="{D8FEFA22-878A-4E62-A399-8B9893EF912C}" type="pres">
      <dgm:prSet presAssocID="{AC34288F-4419-C448-8B83-EC12C54688D6}" presName="accentRepeatNode" presStyleLbl="solidFgAcc1" presStyleIdx="2" presStyleCnt="4"/>
      <dgm:spPr/>
    </dgm:pt>
    <dgm:pt modelId="{944D28FC-1E95-4975-B617-B2A5B8DE3B0A}" type="pres">
      <dgm:prSet presAssocID="{DC5C5BD7-59F2-CC40-AF10-63FCC8E63C4E}" presName="text_4" presStyleLbl="node1" presStyleIdx="3" presStyleCnt="4">
        <dgm:presLayoutVars>
          <dgm:bulletEnabled val="1"/>
        </dgm:presLayoutVars>
      </dgm:prSet>
      <dgm:spPr/>
    </dgm:pt>
    <dgm:pt modelId="{5AF307E5-A22E-4E86-A279-F0055011DCF5}" type="pres">
      <dgm:prSet presAssocID="{DC5C5BD7-59F2-CC40-AF10-63FCC8E63C4E}" presName="accent_4" presStyleCnt="0"/>
      <dgm:spPr/>
    </dgm:pt>
    <dgm:pt modelId="{28F608B3-D8F5-48E8-9526-1F02E503B0A2}" type="pres">
      <dgm:prSet presAssocID="{DC5C5BD7-59F2-CC40-AF10-63FCC8E63C4E}" presName="accentRepeatNode" presStyleLbl="solidFgAcc1" presStyleIdx="3" presStyleCnt="4"/>
      <dgm:spPr/>
    </dgm:pt>
  </dgm:ptLst>
  <dgm:cxnLst>
    <dgm:cxn modelId="{EC7D9607-F14B-1349-B5C3-E9C63886751C}" srcId="{94B44A34-D6CC-2341-A63E-43523592B8E7}" destId="{DC5C5BD7-59F2-CC40-AF10-63FCC8E63C4E}" srcOrd="3" destOrd="0" parTransId="{3814F0E4-A759-6844-9E66-D0A6C104CF2D}" sibTransId="{0D62FAD3-D915-7A4B-9D88-0457B14EA3C6}"/>
    <dgm:cxn modelId="{EC11194E-0ADE-4635-9E85-B6C8A5F9BD14}" type="presOf" srcId="{DC5C5BD7-59F2-CC40-AF10-63FCC8E63C4E}" destId="{944D28FC-1E95-4975-B617-B2A5B8DE3B0A}" srcOrd="0" destOrd="0" presId="urn:microsoft.com/office/officeart/2008/layout/VerticalCurvedList"/>
    <dgm:cxn modelId="{A05A3C7E-9484-458F-8DC7-A7014311BF9F}" type="presOf" srcId="{C406E2CC-494B-9442-85A3-6A0BEB94D611}" destId="{50CAF7E8-BE3E-4C73-BC14-858DF2C192B4}" srcOrd="0" destOrd="0" presId="urn:microsoft.com/office/officeart/2008/layout/VerticalCurvedList"/>
    <dgm:cxn modelId="{BA50048A-C02B-407B-9510-A011D82A4F96}" type="presOf" srcId="{29D5AE97-280C-3840-944D-298809483FA5}" destId="{9FE419F9-8D00-4241-9A96-48678F46EDFB}" srcOrd="0" destOrd="0" presId="urn:microsoft.com/office/officeart/2008/layout/VerticalCurvedList"/>
    <dgm:cxn modelId="{C0CBA4B0-371A-6742-BD0A-F60AC4ADAB82}" srcId="{94B44A34-D6CC-2341-A63E-43523592B8E7}" destId="{AC34288F-4419-C448-8B83-EC12C54688D6}" srcOrd="2" destOrd="0" parTransId="{AA1D3E03-26BF-5745-BF31-8E399E0D76CC}" sibTransId="{3E887C4B-FE2C-A447-9E2B-EE454911DDF5}"/>
    <dgm:cxn modelId="{FD42B6B1-E537-449B-845B-AB98AE727BA6}" type="presOf" srcId="{4C58EF15-C676-0347-B64A-BC5E5CFF3DF7}" destId="{3713FC29-FDE9-42BD-AAE4-3597DF14FD9E}" srcOrd="0" destOrd="0" presId="urn:microsoft.com/office/officeart/2008/layout/VerticalCurvedList"/>
    <dgm:cxn modelId="{14BEDFB3-9B27-BF4C-BA2E-4B1185C045B8}" srcId="{94B44A34-D6CC-2341-A63E-43523592B8E7}" destId="{4C58EF15-C676-0347-B64A-BC5E5CFF3DF7}" srcOrd="1" destOrd="0" parTransId="{25FA3308-B66A-5E45-9B57-DB52D3C32E9A}" sibTransId="{F3A8D691-E666-2C47-8345-463112B2EAFF}"/>
    <dgm:cxn modelId="{BDC50DCA-36BA-46DA-8D4B-3DC72D497D81}" type="presOf" srcId="{AC34288F-4419-C448-8B83-EC12C54688D6}" destId="{60BD4542-13B8-4365-8BB3-5EB6F45EFF46}" srcOrd="0" destOrd="0" presId="urn:microsoft.com/office/officeart/2008/layout/VerticalCurvedList"/>
    <dgm:cxn modelId="{EF4EF7D2-D7A1-48F1-A7EB-AC060B8938BC}" type="presOf" srcId="{94B44A34-D6CC-2341-A63E-43523592B8E7}" destId="{12DD75BB-55CF-431B-981C-1CE012807567}" srcOrd="0" destOrd="0" presId="urn:microsoft.com/office/officeart/2008/layout/VerticalCurvedList"/>
    <dgm:cxn modelId="{D0BD62ED-08D5-DC49-ADF8-2224FB357238}" srcId="{94B44A34-D6CC-2341-A63E-43523592B8E7}" destId="{C406E2CC-494B-9442-85A3-6A0BEB94D611}" srcOrd="0" destOrd="0" parTransId="{A1C9E730-83EC-E345-9157-2CC4E4B02D37}" sibTransId="{29D5AE97-280C-3840-944D-298809483FA5}"/>
    <dgm:cxn modelId="{AE41B873-5367-4C2A-B840-0754D3D61241}" type="presParOf" srcId="{12DD75BB-55CF-431B-981C-1CE012807567}" destId="{6AD3BF39-37AD-4982-AE47-3CC0D6C0C806}" srcOrd="0" destOrd="0" presId="urn:microsoft.com/office/officeart/2008/layout/VerticalCurvedList"/>
    <dgm:cxn modelId="{A157CCBB-A777-4C30-8DC8-F410D79B04E4}" type="presParOf" srcId="{6AD3BF39-37AD-4982-AE47-3CC0D6C0C806}" destId="{6E38230E-1B09-4378-9B1B-4F36ADCD4E99}" srcOrd="0" destOrd="0" presId="urn:microsoft.com/office/officeart/2008/layout/VerticalCurvedList"/>
    <dgm:cxn modelId="{6E67D047-7776-43D2-BFFD-5A4607D8918D}" type="presParOf" srcId="{6E38230E-1B09-4378-9B1B-4F36ADCD4E99}" destId="{3622B5B5-B1B8-4206-BBEC-9F375F29A914}" srcOrd="0" destOrd="0" presId="urn:microsoft.com/office/officeart/2008/layout/VerticalCurvedList"/>
    <dgm:cxn modelId="{3AA19757-CE2A-4D66-B8A2-019EDAB5E3D1}" type="presParOf" srcId="{6E38230E-1B09-4378-9B1B-4F36ADCD4E99}" destId="{9FE419F9-8D00-4241-9A96-48678F46EDFB}" srcOrd="1" destOrd="0" presId="urn:microsoft.com/office/officeart/2008/layout/VerticalCurvedList"/>
    <dgm:cxn modelId="{8108EA14-87D3-4E3D-99F6-A2BC80333EF9}" type="presParOf" srcId="{6E38230E-1B09-4378-9B1B-4F36ADCD4E99}" destId="{92A1FA6B-E414-4FAB-93F3-125481BE76CE}" srcOrd="2" destOrd="0" presId="urn:microsoft.com/office/officeart/2008/layout/VerticalCurvedList"/>
    <dgm:cxn modelId="{57B9A8A1-7224-47A5-B6B4-B6476A48251C}" type="presParOf" srcId="{6E38230E-1B09-4378-9B1B-4F36ADCD4E99}" destId="{81E7523D-25F8-4ECE-994E-CFD89F3E3175}" srcOrd="3" destOrd="0" presId="urn:microsoft.com/office/officeart/2008/layout/VerticalCurvedList"/>
    <dgm:cxn modelId="{92125038-8579-404E-B2F6-4E87CDAAECC1}" type="presParOf" srcId="{6AD3BF39-37AD-4982-AE47-3CC0D6C0C806}" destId="{50CAF7E8-BE3E-4C73-BC14-858DF2C192B4}" srcOrd="1" destOrd="0" presId="urn:microsoft.com/office/officeart/2008/layout/VerticalCurvedList"/>
    <dgm:cxn modelId="{159E0889-B842-4B6A-96FF-15A3359B4B87}" type="presParOf" srcId="{6AD3BF39-37AD-4982-AE47-3CC0D6C0C806}" destId="{707491AC-76AD-44BC-A16F-729952AF448D}" srcOrd="2" destOrd="0" presId="urn:microsoft.com/office/officeart/2008/layout/VerticalCurvedList"/>
    <dgm:cxn modelId="{08519851-C8DC-484C-B1DB-9FFCAB7A48D3}" type="presParOf" srcId="{707491AC-76AD-44BC-A16F-729952AF448D}" destId="{C385C862-5114-4DB5-A1FD-D383FF2B5A58}" srcOrd="0" destOrd="0" presId="urn:microsoft.com/office/officeart/2008/layout/VerticalCurvedList"/>
    <dgm:cxn modelId="{C24D14ED-84C7-4DD2-9BC1-F7FF07C9C0A5}" type="presParOf" srcId="{6AD3BF39-37AD-4982-AE47-3CC0D6C0C806}" destId="{3713FC29-FDE9-42BD-AAE4-3597DF14FD9E}" srcOrd="3" destOrd="0" presId="urn:microsoft.com/office/officeart/2008/layout/VerticalCurvedList"/>
    <dgm:cxn modelId="{F53A798D-D0C6-47EB-8238-2D7467432A5C}" type="presParOf" srcId="{6AD3BF39-37AD-4982-AE47-3CC0D6C0C806}" destId="{32036DD0-A242-4454-874D-0780B8FB6881}" srcOrd="4" destOrd="0" presId="urn:microsoft.com/office/officeart/2008/layout/VerticalCurvedList"/>
    <dgm:cxn modelId="{E0942A95-E860-4417-A0CD-1EDA0B6BC8A4}" type="presParOf" srcId="{32036DD0-A242-4454-874D-0780B8FB6881}" destId="{054CE307-2DBE-47B9-A818-55A379A79440}" srcOrd="0" destOrd="0" presId="urn:microsoft.com/office/officeart/2008/layout/VerticalCurvedList"/>
    <dgm:cxn modelId="{CFEFF376-5AA2-4C43-8C24-F9A8BC05D2BF}" type="presParOf" srcId="{6AD3BF39-37AD-4982-AE47-3CC0D6C0C806}" destId="{60BD4542-13B8-4365-8BB3-5EB6F45EFF46}" srcOrd="5" destOrd="0" presId="urn:microsoft.com/office/officeart/2008/layout/VerticalCurvedList"/>
    <dgm:cxn modelId="{3218198F-F864-48AA-BB23-F104A048CA45}" type="presParOf" srcId="{6AD3BF39-37AD-4982-AE47-3CC0D6C0C806}" destId="{1F177AF5-DC4F-4A75-991B-7D8FDCFA1B8B}" srcOrd="6" destOrd="0" presId="urn:microsoft.com/office/officeart/2008/layout/VerticalCurvedList"/>
    <dgm:cxn modelId="{709AB1F4-CD5C-4F33-82D1-860264E872E2}" type="presParOf" srcId="{1F177AF5-DC4F-4A75-991B-7D8FDCFA1B8B}" destId="{D8FEFA22-878A-4E62-A399-8B9893EF912C}" srcOrd="0" destOrd="0" presId="urn:microsoft.com/office/officeart/2008/layout/VerticalCurvedList"/>
    <dgm:cxn modelId="{8809D7E4-679D-4A9F-B8E1-E9E7845AACEB}" type="presParOf" srcId="{6AD3BF39-37AD-4982-AE47-3CC0D6C0C806}" destId="{944D28FC-1E95-4975-B617-B2A5B8DE3B0A}" srcOrd="7" destOrd="0" presId="urn:microsoft.com/office/officeart/2008/layout/VerticalCurvedList"/>
    <dgm:cxn modelId="{1A298000-6192-494D-A713-61313A2EF00B}" type="presParOf" srcId="{6AD3BF39-37AD-4982-AE47-3CC0D6C0C806}" destId="{5AF307E5-A22E-4E86-A279-F0055011DCF5}" srcOrd="8" destOrd="0" presId="urn:microsoft.com/office/officeart/2008/layout/VerticalCurvedList"/>
    <dgm:cxn modelId="{910E11C2-6253-4C11-A65C-8953F10DF791}" type="presParOf" srcId="{5AF307E5-A22E-4E86-A279-F0055011DCF5}" destId="{28F608B3-D8F5-48E8-9526-1F02E503B0A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5860CB3-B4BA-4337-8C20-DA36CB78AF7F}" type="doc">
      <dgm:prSet loTypeId="urn:microsoft.com/office/officeart/2008/layout/VerticalCurvedList" loCatId="" qsTypeId="urn:microsoft.com/office/officeart/2005/8/quickstyle/simple1" qsCatId="simple" csTypeId="urn:microsoft.com/office/officeart/2005/8/colors/colorful5" csCatId="colorful" phldr="1"/>
      <dgm:spPr/>
    </dgm:pt>
    <dgm:pt modelId="{F24D9F3F-264B-4D41-86E2-6697C89168BC}">
      <dgm:prSet phldrT="[Text]" custT="1"/>
      <dgm:spPr/>
      <dgm:t>
        <a:bodyPr/>
        <a:lstStyle/>
        <a:p>
          <a:r>
            <a:rPr lang="en-US" sz="2200"/>
            <a:t>Minimal involvement</a:t>
          </a:r>
        </a:p>
      </dgm:t>
    </dgm:pt>
    <dgm:pt modelId="{AE8E0FF1-A9F4-4B91-94AA-7052C17E23F0}" type="parTrans" cxnId="{582D7766-0966-42D1-8695-D8890C7B0270}">
      <dgm:prSet/>
      <dgm:spPr/>
      <dgm:t>
        <a:bodyPr/>
        <a:lstStyle/>
        <a:p>
          <a:endParaRPr lang="en-US" sz="2200"/>
        </a:p>
      </dgm:t>
    </dgm:pt>
    <dgm:pt modelId="{847A8FE5-DC10-408B-8110-D2DEA3AC19B3}" type="sibTrans" cxnId="{582D7766-0966-42D1-8695-D8890C7B0270}">
      <dgm:prSet/>
      <dgm:spPr/>
      <dgm:t>
        <a:bodyPr/>
        <a:lstStyle/>
        <a:p>
          <a:endParaRPr lang="en-US" sz="2200"/>
        </a:p>
      </dgm:t>
    </dgm:pt>
    <dgm:pt modelId="{7830E0AF-4F7F-41CA-B6E5-174EBD0AF310}">
      <dgm:prSet phldrT="[Text]" custT="1"/>
      <dgm:spPr/>
      <dgm:t>
        <a:bodyPr/>
        <a:lstStyle/>
        <a:p>
          <a:r>
            <a:rPr lang="en-US" sz="2200"/>
            <a:t>Engaged    </a:t>
          </a:r>
        </a:p>
      </dgm:t>
    </dgm:pt>
    <dgm:pt modelId="{37B7F78F-D962-4075-8A6B-3E61732B81E0}" type="parTrans" cxnId="{27B0A623-BB1C-4535-96F8-C808C0912A50}">
      <dgm:prSet/>
      <dgm:spPr/>
      <dgm:t>
        <a:bodyPr/>
        <a:lstStyle/>
        <a:p>
          <a:endParaRPr lang="en-US" sz="2200"/>
        </a:p>
      </dgm:t>
    </dgm:pt>
    <dgm:pt modelId="{6D008190-1B70-4342-AD83-502605CAA75E}" type="sibTrans" cxnId="{27B0A623-BB1C-4535-96F8-C808C0912A50}">
      <dgm:prSet/>
      <dgm:spPr/>
      <dgm:t>
        <a:bodyPr/>
        <a:lstStyle/>
        <a:p>
          <a:endParaRPr lang="en-US" sz="2200"/>
        </a:p>
      </dgm:t>
    </dgm:pt>
    <dgm:pt modelId="{8EF7F7FD-B1F8-4CAF-9639-28B53E43AF9B}">
      <dgm:prSet phldrT="[Text]" custT="1"/>
      <dgm:spPr/>
      <dgm:t>
        <a:bodyPr/>
        <a:lstStyle/>
        <a:p>
          <a:r>
            <a:rPr lang="en-US" sz="2200"/>
            <a:t>Fully engaged</a:t>
          </a:r>
        </a:p>
      </dgm:t>
    </dgm:pt>
    <dgm:pt modelId="{32E150D3-BA01-49EE-B0A9-CCD474259F12}" type="parTrans" cxnId="{F2372B3A-6F19-4C8D-81B4-70D33C608278}">
      <dgm:prSet/>
      <dgm:spPr/>
      <dgm:t>
        <a:bodyPr/>
        <a:lstStyle/>
        <a:p>
          <a:endParaRPr lang="en-US" sz="2200"/>
        </a:p>
      </dgm:t>
    </dgm:pt>
    <dgm:pt modelId="{39CF9C13-3F2C-4E36-AD82-DCCF311A158A}" type="sibTrans" cxnId="{F2372B3A-6F19-4C8D-81B4-70D33C608278}">
      <dgm:prSet/>
      <dgm:spPr/>
      <dgm:t>
        <a:bodyPr/>
        <a:lstStyle/>
        <a:p>
          <a:endParaRPr lang="en-US" sz="2200"/>
        </a:p>
      </dgm:t>
    </dgm:pt>
    <dgm:pt modelId="{BC6EAA4E-CAAD-5C42-BFAE-D9A4726A4EE6}" type="pres">
      <dgm:prSet presAssocID="{F5860CB3-B4BA-4337-8C20-DA36CB78AF7F}" presName="Name0" presStyleCnt="0">
        <dgm:presLayoutVars>
          <dgm:chMax val="7"/>
          <dgm:chPref val="7"/>
          <dgm:dir/>
        </dgm:presLayoutVars>
      </dgm:prSet>
      <dgm:spPr/>
    </dgm:pt>
    <dgm:pt modelId="{BB9510AE-81D1-5C40-BED8-AD996FF6615E}" type="pres">
      <dgm:prSet presAssocID="{F5860CB3-B4BA-4337-8C20-DA36CB78AF7F}" presName="Name1" presStyleCnt="0"/>
      <dgm:spPr/>
    </dgm:pt>
    <dgm:pt modelId="{724C187E-3490-EB48-AFDD-0F99ED06FB3C}" type="pres">
      <dgm:prSet presAssocID="{F5860CB3-B4BA-4337-8C20-DA36CB78AF7F}" presName="cycle" presStyleCnt="0"/>
      <dgm:spPr/>
    </dgm:pt>
    <dgm:pt modelId="{F8C9601E-E210-3140-A924-B5997E90FC20}" type="pres">
      <dgm:prSet presAssocID="{F5860CB3-B4BA-4337-8C20-DA36CB78AF7F}" presName="srcNode" presStyleLbl="node1" presStyleIdx="0" presStyleCnt="3"/>
      <dgm:spPr/>
    </dgm:pt>
    <dgm:pt modelId="{4F15D391-BA27-9148-9F0D-F136B795E756}" type="pres">
      <dgm:prSet presAssocID="{F5860CB3-B4BA-4337-8C20-DA36CB78AF7F}" presName="conn" presStyleLbl="parChTrans1D2" presStyleIdx="0" presStyleCnt="1"/>
      <dgm:spPr/>
    </dgm:pt>
    <dgm:pt modelId="{DFDEDB85-5C48-9D44-8FA8-C0465A84B084}" type="pres">
      <dgm:prSet presAssocID="{F5860CB3-B4BA-4337-8C20-DA36CB78AF7F}" presName="extraNode" presStyleLbl="node1" presStyleIdx="0" presStyleCnt="3"/>
      <dgm:spPr/>
    </dgm:pt>
    <dgm:pt modelId="{C44529C2-F0FD-024F-8DE8-8718AE46FB93}" type="pres">
      <dgm:prSet presAssocID="{F5860CB3-B4BA-4337-8C20-DA36CB78AF7F}" presName="dstNode" presStyleLbl="node1" presStyleIdx="0" presStyleCnt="3"/>
      <dgm:spPr/>
    </dgm:pt>
    <dgm:pt modelId="{4443469D-0424-D845-B1CD-C8FAFCB7041F}" type="pres">
      <dgm:prSet presAssocID="{F24D9F3F-264B-4D41-86E2-6697C89168BC}" presName="text_1" presStyleLbl="node1" presStyleIdx="0" presStyleCnt="3">
        <dgm:presLayoutVars>
          <dgm:bulletEnabled val="1"/>
        </dgm:presLayoutVars>
      </dgm:prSet>
      <dgm:spPr/>
    </dgm:pt>
    <dgm:pt modelId="{79567F2C-9876-1147-89EF-9672544343A4}" type="pres">
      <dgm:prSet presAssocID="{F24D9F3F-264B-4D41-86E2-6697C89168BC}" presName="accent_1" presStyleCnt="0"/>
      <dgm:spPr/>
    </dgm:pt>
    <dgm:pt modelId="{49CFFDD9-498C-FB48-91E6-E7DC3864E3E8}" type="pres">
      <dgm:prSet presAssocID="{F24D9F3F-264B-4D41-86E2-6697C89168BC}" presName="accentRepeatNode" presStyleLbl="solidFgAcc1" presStyleIdx="0" presStyleCnt="3"/>
      <dgm:spPr/>
    </dgm:pt>
    <dgm:pt modelId="{2960762E-B43E-B74E-93D6-5A38788C772D}" type="pres">
      <dgm:prSet presAssocID="{7830E0AF-4F7F-41CA-B6E5-174EBD0AF310}" presName="text_2" presStyleLbl="node1" presStyleIdx="1" presStyleCnt="3">
        <dgm:presLayoutVars>
          <dgm:bulletEnabled val="1"/>
        </dgm:presLayoutVars>
      </dgm:prSet>
      <dgm:spPr/>
    </dgm:pt>
    <dgm:pt modelId="{BDD865A0-7996-4249-9772-7D84ED15C056}" type="pres">
      <dgm:prSet presAssocID="{7830E0AF-4F7F-41CA-B6E5-174EBD0AF310}" presName="accent_2" presStyleCnt="0"/>
      <dgm:spPr/>
    </dgm:pt>
    <dgm:pt modelId="{98E6F431-F746-E245-9698-8D41998BE398}" type="pres">
      <dgm:prSet presAssocID="{7830E0AF-4F7F-41CA-B6E5-174EBD0AF310}" presName="accentRepeatNode" presStyleLbl="solidFgAcc1" presStyleIdx="1" presStyleCnt="3"/>
      <dgm:spPr/>
    </dgm:pt>
    <dgm:pt modelId="{9AAC1CBE-98F7-CD48-8FB3-339E520A1AA5}" type="pres">
      <dgm:prSet presAssocID="{8EF7F7FD-B1F8-4CAF-9639-28B53E43AF9B}" presName="text_3" presStyleLbl="node1" presStyleIdx="2" presStyleCnt="3">
        <dgm:presLayoutVars>
          <dgm:bulletEnabled val="1"/>
        </dgm:presLayoutVars>
      </dgm:prSet>
      <dgm:spPr/>
    </dgm:pt>
    <dgm:pt modelId="{BCB1BD14-3E38-8B45-8F29-C7ADF3FC45BF}" type="pres">
      <dgm:prSet presAssocID="{8EF7F7FD-B1F8-4CAF-9639-28B53E43AF9B}" presName="accent_3" presStyleCnt="0"/>
      <dgm:spPr/>
    </dgm:pt>
    <dgm:pt modelId="{0F4530D6-582E-8F4E-BE13-6D2F69FBF576}" type="pres">
      <dgm:prSet presAssocID="{8EF7F7FD-B1F8-4CAF-9639-28B53E43AF9B}" presName="accentRepeatNode" presStyleLbl="solidFgAcc1" presStyleIdx="2" presStyleCnt="3"/>
      <dgm:spPr/>
    </dgm:pt>
  </dgm:ptLst>
  <dgm:cxnLst>
    <dgm:cxn modelId="{D016A423-5416-614E-BB87-AFA3806A00EA}" type="presOf" srcId="{7830E0AF-4F7F-41CA-B6E5-174EBD0AF310}" destId="{2960762E-B43E-B74E-93D6-5A38788C772D}" srcOrd="0" destOrd="0" presId="urn:microsoft.com/office/officeart/2008/layout/VerticalCurvedList"/>
    <dgm:cxn modelId="{27B0A623-BB1C-4535-96F8-C808C0912A50}" srcId="{F5860CB3-B4BA-4337-8C20-DA36CB78AF7F}" destId="{7830E0AF-4F7F-41CA-B6E5-174EBD0AF310}" srcOrd="1" destOrd="0" parTransId="{37B7F78F-D962-4075-8A6B-3E61732B81E0}" sibTransId="{6D008190-1B70-4342-AD83-502605CAA75E}"/>
    <dgm:cxn modelId="{F2372B3A-6F19-4C8D-81B4-70D33C608278}" srcId="{F5860CB3-B4BA-4337-8C20-DA36CB78AF7F}" destId="{8EF7F7FD-B1F8-4CAF-9639-28B53E43AF9B}" srcOrd="2" destOrd="0" parTransId="{32E150D3-BA01-49EE-B0A9-CCD474259F12}" sibTransId="{39CF9C13-3F2C-4E36-AD82-DCCF311A158A}"/>
    <dgm:cxn modelId="{9B77AF41-17C1-194E-82E6-0A8DF86272A6}" type="presOf" srcId="{847A8FE5-DC10-408B-8110-D2DEA3AC19B3}" destId="{4F15D391-BA27-9148-9F0D-F136B795E756}" srcOrd="0" destOrd="0" presId="urn:microsoft.com/office/officeart/2008/layout/VerticalCurvedList"/>
    <dgm:cxn modelId="{582D7766-0966-42D1-8695-D8890C7B0270}" srcId="{F5860CB3-B4BA-4337-8C20-DA36CB78AF7F}" destId="{F24D9F3F-264B-4D41-86E2-6697C89168BC}" srcOrd="0" destOrd="0" parTransId="{AE8E0FF1-A9F4-4B91-94AA-7052C17E23F0}" sibTransId="{847A8FE5-DC10-408B-8110-D2DEA3AC19B3}"/>
    <dgm:cxn modelId="{397DC07E-1E9A-C741-AC5C-02E0C63D07E7}" type="presOf" srcId="{F5860CB3-B4BA-4337-8C20-DA36CB78AF7F}" destId="{BC6EAA4E-CAAD-5C42-BFAE-D9A4726A4EE6}" srcOrd="0" destOrd="0" presId="urn:microsoft.com/office/officeart/2008/layout/VerticalCurvedList"/>
    <dgm:cxn modelId="{C8279FDD-EF4F-B24D-B7B0-9A3DBBD141FF}" type="presOf" srcId="{8EF7F7FD-B1F8-4CAF-9639-28B53E43AF9B}" destId="{9AAC1CBE-98F7-CD48-8FB3-339E520A1AA5}" srcOrd="0" destOrd="0" presId="urn:microsoft.com/office/officeart/2008/layout/VerticalCurvedList"/>
    <dgm:cxn modelId="{9A8D5CE2-B6A4-C349-A985-DBD55208C61C}" type="presOf" srcId="{F24D9F3F-264B-4D41-86E2-6697C89168BC}" destId="{4443469D-0424-D845-B1CD-C8FAFCB7041F}" srcOrd="0" destOrd="0" presId="urn:microsoft.com/office/officeart/2008/layout/VerticalCurvedList"/>
    <dgm:cxn modelId="{02C3BFE9-7F8A-7F41-B975-645466B43821}" type="presParOf" srcId="{BC6EAA4E-CAAD-5C42-BFAE-D9A4726A4EE6}" destId="{BB9510AE-81D1-5C40-BED8-AD996FF6615E}" srcOrd="0" destOrd="0" presId="urn:microsoft.com/office/officeart/2008/layout/VerticalCurvedList"/>
    <dgm:cxn modelId="{94D941B7-5FFD-DA41-A703-0BECD59D3F6E}" type="presParOf" srcId="{BB9510AE-81D1-5C40-BED8-AD996FF6615E}" destId="{724C187E-3490-EB48-AFDD-0F99ED06FB3C}" srcOrd="0" destOrd="0" presId="urn:microsoft.com/office/officeart/2008/layout/VerticalCurvedList"/>
    <dgm:cxn modelId="{B02147B6-6EE1-414B-88E5-6A361AAB3C54}" type="presParOf" srcId="{724C187E-3490-EB48-AFDD-0F99ED06FB3C}" destId="{F8C9601E-E210-3140-A924-B5997E90FC20}" srcOrd="0" destOrd="0" presId="urn:microsoft.com/office/officeart/2008/layout/VerticalCurvedList"/>
    <dgm:cxn modelId="{1A1E9696-4912-BD4D-9A3F-7C6ECD4E292C}" type="presParOf" srcId="{724C187E-3490-EB48-AFDD-0F99ED06FB3C}" destId="{4F15D391-BA27-9148-9F0D-F136B795E756}" srcOrd="1" destOrd="0" presId="urn:microsoft.com/office/officeart/2008/layout/VerticalCurvedList"/>
    <dgm:cxn modelId="{DE938C58-1700-4940-9A4F-8761A5163DD3}" type="presParOf" srcId="{724C187E-3490-EB48-AFDD-0F99ED06FB3C}" destId="{DFDEDB85-5C48-9D44-8FA8-C0465A84B084}" srcOrd="2" destOrd="0" presId="urn:microsoft.com/office/officeart/2008/layout/VerticalCurvedList"/>
    <dgm:cxn modelId="{B5E5AA23-2600-4447-A90B-F4828E2EA46F}" type="presParOf" srcId="{724C187E-3490-EB48-AFDD-0F99ED06FB3C}" destId="{C44529C2-F0FD-024F-8DE8-8718AE46FB93}" srcOrd="3" destOrd="0" presId="urn:microsoft.com/office/officeart/2008/layout/VerticalCurvedList"/>
    <dgm:cxn modelId="{01B4F6BD-EDE7-8342-835E-4AF99D2DE392}" type="presParOf" srcId="{BB9510AE-81D1-5C40-BED8-AD996FF6615E}" destId="{4443469D-0424-D845-B1CD-C8FAFCB7041F}" srcOrd="1" destOrd="0" presId="urn:microsoft.com/office/officeart/2008/layout/VerticalCurvedList"/>
    <dgm:cxn modelId="{513B7442-1954-2140-ABD3-0C27570718BD}" type="presParOf" srcId="{BB9510AE-81D1-5C40-BED8-AD996FF6615E}" destId="{79567F2C-9876-1147-89EF-9672544343A4}" srcOrd="2" destOrd="0" presId="urn:microsoft.com/office/officeart/2008/layout/VerticalCurvedList"/>
    <dgm:cxn modelId="{8D8786A6-FAB4-A34C-9BBF-7F544169C86F}" type="presParOf" srcId="{79567F2C-9876-1147-89EF-9672544343A4}" destId="{49CFFDD9-498C-FB48-91E6-E7DC3864E3E8}" srcOrd="0" destOrd="0" presId="urn:microsoft.com/office/officeart/2008/layout/VerticalCurvedList"/>
    <dgm:cxn modelId="{A29EB5FD-0C40-384D-A245-EF5E9298432F}" type="presParOf" srcId="{BB9510AE-81D1-5C40-BED8-AD996FF6615E}" destId="{2960762E-B43E-B74E-93D6-5A38788C772D}" srcOrd="3" destOrd="0" presId="urn:microsoft.com/office/officeart/2008/layout/VerticalCurvedList"/>
    <dgm:cxn modelId="{B01BD37B-50BB-2E40-97EB-616D19C99BEE}" type="presParOf" srcId="{BB9510AE-81D1-5C40-BED8-AD996FF6615E}" destId="{BDD865A0-7996-4249-9772-7D84ED15C056}" srcOrd="4" destOrd="0" presId="urn:microsoft.com/office/officeart/2008/layout/VerticalCurvedList"/>
    <dgm:cxn modelId="{753D800A-7E66-E347-8077-6BED895D55D1}" type="presParOf" srcId="{BDD865A0-7996-4249-9772-7D84ED15C056}" destId="{98E6F431-F746-E245-9698-8D41998BE398}" srcOrd="0" destOrd="0" presId="urn:microsoft.com/office/officeart/2008/layout/VerticalCurvedList"/>
    <dgm:cxn modelId="{B106F42F-E68B-7342-A596-848AD5E8906C}" type="presParOf" srcId="{BB9510AE-81D1-5C40-BED8-AD996FF6615E}" destId="{9AAC1CBE-98F7-CD48-8FB3-339E520A1AA5}" srcOrd="5" destOrd="0" presId="urn:microsoft.com/office/officeart/2008/layout/VerticalCurvedList"/>
    <dgm:cxn modelId="{21157EB0-97EC-2E4F-A3D3-84413DA1C725}" type="presParOf" srcId="{BB9510AE-81D1-5C40-BED8-AD996FF6615E}" destId="{BCB1BD14-3E38-8B45-8F29-C7ADF3FC45BF}" srcOrd="6" destOrd="0" presId="urn:microsoft.com/office/officeart/2008/layout/VerticalCurvedList"/>
    <dgm:cxn modelId="{A57511F2-6491-F64B-96CD-700E6585D0C1}" type="presParOf" srcId="{BCB1BD14-3E38-8B45-8F29-C7ADF3FC45BF}" destId="{0F4530D6-582E-8F4E-BE13-6D2F69FBF57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10E7E7B-94B1-4121-BEB9-16072A25325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26E2E67-2762-41FC-8B02-BAFF9BB8208D}">
      <dgm:prSet/>
      <dgm:spPr/>
      <dgm:t>
        <a:bodyPr/>
        <a:lstStyle/>
        <a:p>
          <a:r>
            <a:rPr lang="en-US" dirty="0"/>
            <a:t>The PWD does not share interests with them </a:t>
          </a:r>
          <a:endParaRPr lang="en-PH" dirty="0"/>
        </a:p>
      </dgm:t>
    </dgm:pt>
    <dgm:pt modelId="{C5282F70-7436-4252-8A29-B7E9BCE242D1}" type="parTrans" cxnId="{47B717F7-557F-4B8F-BF8C-67F55A5FE5B8}">
      <dgm:prSet/>
      <dgm:spPr/>
      <dgm:t>
        <a:bodyPr/>
        <a:lstStyle/>
        <a:p>
          <a:endParaRPr lang="en-PH"/>
        </a:p>
      </dgm:t>
    </dgm:pt>
    <dgm:pt modelId="{6D67753E-C9D1-44F3-B7D5-6212A6FE4DB5}" type="sibTrans" cxnId="{47B717F7-557F-4B8F-BF8C-67F55A5FE5B8}">
      <dgm:prSet/>
      <dgm:spPr/>
      <dgm:t>
        <a:bodyPr/>
        <a:lstStyle/>
        <a:p>
          <a:endParaRPr lang="en-PH"/>
        </a:p>
      </dgm:t>
    </dgm:pt>
    <dgm:pt modelId="{8739528C-F4B2-4F01-BBC0-24E63A40F23D}">
      <dgm:prSet/>
      <dgm:spPr/>
      <dgm:t>
        <a:bodyPr/>
        <a:lstStyle/>
        <a:p>
          <a:r>
            <a:rPr lang="en-US" dirty="0"/>
            <a:t>The PWD had a negative experience with them and hence does not feel included </a:t>
          </a:r>
          <a:endParaRPr lang="en-PH" dirty="0"/>
        </a:p>
      </dgm:t>
    </dgm:pt>
    <dgm:pt modelId="{D018A5BC-2FB7-4487-BC3A-2BE260450E8C}" type="parTrans" cxnId="{E1179CD5-A3E5-49D3-8627-A8F9A52681AF}">
      <dgm:prSet/>
      <dgm:spPr/>
      <dgm:t>
        <a:bodyPr/>
        <a:lstStyle/>
        <a:p>
          <a:endParaRPr lang="en-PH"/>
        </a:p>
      </dgm:t>
    </dgm:pt>
    <dgm:pt modelId="{87D1C1F9-3617-4AC6-BF8B-08C618334D99}" type="sibTrans" cxnId="{E1179CD5-A3E5-49D3-8627-A8F9A52681AF}">
      <dgm:prSet/>
      <dgm:spPr/>
      <dgm:t>
        <a:bodyPr/>
        <a:lstStyle/>
        <a:p>
          <a:endParaRPr lang="en-PH"/>
        </a:p>
      </dgm:t>
    </dgm:pt>
    <dgm:pt modelId="{E16580CA-E2E9-4FEC-885B-AEF35933EB93}">
      <dgm:prSet/>
      <dgm:spPr/>
      <dgm:t>
        <a:bodyPr/>
        <a:lstStyle/>
        <a:p>
          <a:r>
            <a:rPr lang="en-US" dirty="0"/>
            <a:t>The PWD does not have enough time and opportunity to participate</a:t>
          </a:r>
          <a:endParaRPr lang="en-PH" dirty="0"/>
        </a:p>
      </dgm:t>
    </dgm:pt>
    <dgm:pt modelId="{D235E0BA-D962-4828-BF29-96E1E830441B}" type="parTrans" cxnId="{A65166BE-D19E-463F-9BBD-2554D6C23FB5}">
      <dgm:prSet/>
      <dgm:spPr/>
      <dgm:t>
        <a:bodyPr/>
        <a:lstStyle/>
        <a:p>
          <a:endParaRPr lang="en-PH"/>
        </a:p>
      </dgm:t>
    </dgm:pt>
    <dgm:pt modelId="{D8A7755E-33D2-4720-9E35-586DED76149F}" type="sibTrans" cxnId="{A65166BE-D19E-463F-9BBD-2554D6C23FB5}">
      <dgm:prSet/>
      <dgm:spPr/>
      <dgm:t>
        <a:bodyPr/>
        <a:lstStyle/>
        <a:p>
          <a:endParaRPr lang="en-PH"/>
        </a:p>
      </dgm:t>
    </dgm:pt>
    <dgm:pt modelId="{0E39D0B4-3C48-44EC-967D-67A69FB72A03}" type="pres">
      <dgm:prSet presAssocID="{E10E7E7B-94B1-4121-BEB9-16072A253257}" presName="linear" presStyleCnt="0">
        <dgm:presLayoutVars>
          <dgm:animLvl val="lvl"/>
          <dgm:resizeHandles val="exact"/>
        </dgm:presLayoutVars>
      </dgm:prSet>
      <dgm:spPr/>
    </dgm:pt>
    <dgm:pt modelId="{2BA0EA7D-753E-4D93-AFA1-695645671162}" type="pres">
      <dgm:prSet presAssocID="{326E2E67-2762-41FC-8B02-BAFF9BB8208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23A7C2-8B23-4975-9AE6-42DFBF9D7057}" type="pres">
      <dgm:prSet presAssocID="{6D67753E-C9D1-44F3-B7D5-6212A6FE4DB5}" presName="spacer" presStyleCnt="0"/>
      <dgm:spPr/>
    </dgm:pt>
    <dgm:pt modelId="{A93884C3-4901-4A31-B39D-868CCA4D5F11}" type="pres">
      <dgm:prSet presAssocID="{8739528C-F4B2-4F01-BBC0-24E63A40F2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53ED613-EF70-4846-95BF-92714A8C052C}" type="pres">
      <dgm:prSet presAssocID="{87D1C1F9-3617-4AC6-BF8B-08C618334D99}" presName="spacer" presStyleCnt="0"/>
      <dgm:spPr/>
    </dgm:pt>
    <dgm:pt modelId="{55C916B1-77F7-4DF4-970C-CF28F6933A2D}" type="pres">
      <dgm:prSet presAssocID="{E16580CA-E2E9-4FEC-885B-AEF35933EB9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5135B1-A3BB-4958-896B-DE70E3432172}" type="presOf" srcId="{E10E7E7B-94B1-4121-BEB9-16072A253257}" destId="{0E39D0B4-3C48-44EC-967D-67A69FB72A03}" srcOrd="0" destOrd="0" presId="urn:microsoft.com/office/officeart/2005/8/layout/vList2"/>
    <dgm:cxn modelId="{225B6ABD-7568-42EC-963B-A96A88821C78}" type="presOf" srcId="{E16580CA-E2E9-4FEC-885B-AEF35933EB93}" destId="{55C916B1-77F7-4DF4-970C-CF28F6933A2D}" srcOrd="0" destOrd="0" presId="urn:microsoft.com/office/officeart/2005/8/layout/vList2"/>
    <dgm:cxn modelId="{A65166BE-D19E-463F-9BBD-2554D6C23FB5}" srcId="{E10E7E7B-94B1-4121-BEB9-16072A253257}" destId="{E16580CA-E2E9-4FEC-885B-AEF35933EB93}" srcOrd="2" destOrd="0" parTransId="{D235E0BA-D962-4828-BF29-96E1E830441B}" sibTransId="{D8A7755E-33D2-4720-9E35-586DED76149F}"/>
    <dgm:cxn modelId="{84BF29C1-8C0F-4079-9CB2-ED351FAC4F8A}" type="presOf" srcId="{8739528C-F4B2-4F01-BBC0-24E63A40F23D}" destId="{A93884C3-4901-4A31-B39D-868CCA4D5F11}" srcOrd="0" destOrd="0" presId="urn:microsoft.com/office/officeart/2005/8/layout/vList2"/>
    <dgm:cxn modelId="{E1179CD5-A3E5-49D3-8627-A8F9A52681AF}" srcId="{E10E7E7B-94B1-4121-BEB9-16072A253257}" destId="{8739528C-F4B2-4F01-BBC0-24E63A40F23D}" srcOrd="1" destOrd="0" parTransId="{D018A5BC-2FB7-4487-BC3A-2BE260450E8C}" sibTransId="{87D1C1F9-3617-4AC6-BF8B-08C618334D99}"/>
    <dgm:cxn modelId="{F897B3E0-E41A-4B9A-8B0F-9571404341D4}" type="presOf" srcId="{326E2E67-2762-41FC-8B02-BAFF9BB8208D}" destId="{2BA0EA7D-753E-4D93-AFA1-695645671162}" srcOrd="0" destOrd="0" presId="urn:microsoft.com/office/officeart/2005/8/layout/vList2"/>
    <dgm:cxn modelId="{47B717F7-557F-4B8F-BF8C-67F55A5FE5B8}" srcId="{E10E7E7B-94B1-4121-BEB9-16072A253257}" destId="{326E2E67-2762-41FC-8B02-BAFF9BB8208D}" srcOrd="0" destOrd="0" parTransId="{C5282F70-7436-4252-8A29-B7E9BCE242D1}" sibTransId="{6D67753E-C9D1-44F3-B7D5-6212A6FE4DB5}"/>
    <dgm:cxn modelId="{A68AF29A-D0A3-426A-AB90-B48705084120}" type="presParOf" srcId="{0E39D0B4-3C48-44EC-967D-67A69FB72A03}" destId="{2BA0EA7D-753E-4D93-AFA1-695645671162}" srcOrd="0" destOrd="0" presId="urn:microsoft.com/office/officeart/2005/8/layout/vList2"/>
    <dgm:cxn modelId="{22F0CA42-97E1-4AFA-B1AB-544148C3C35B}" type="presParOf" srcId="{0E39D0B4-3C48-44EC-967D-67A69FB72A03}" destId="{B123A7C2-8B23-4975-9AE6-42DFBF9D7057}" srcOrd="1" destOrd="0" presId="urn:microsoft.com/office/officeart/2005/8/layout/vList2"/>
    <dgm:cxn modelId="{643A6C9F-3C3D-4398-A280-F1543C336652}" type="presParOf" srcId="{0E39D0B4-3C48-44EC-967D-67A69FB72A03}" destId="{A93884C3-4901-4A31-B39D-868CCA4D5F11}" srcOrd="2" destOrd="0" presId="urn:microsoft.com/office/officeart/2005/8/layout/vList2"/>
    <dgm:cxn modelId="{E85E20D3-A8C5-4180-9CDC-3290463B129A}" type="presParOf" srcId="{0E39D0B4-3C48-44EC-967D-67A69FB72A03}" destId="{253ED613-EF70-4846-95BF-92714A8C052C}" srcOrd="3" destOrd="0" presId="urn:microsoft.com/office/officeart/2005/8/layout/vList2"/>
    <dgm:cxn modelId="{A4C2E754-6A19-4782-95A1-17357C2FBFE1}" type="presParOf" srcId="{0E39D0B4-3C48-44EC-967D-67A69FB72A03}" destId="{55C916B1-77F7-4DF4-970C-CF28F6933A2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74203D5-6A1B-4185-84DD-90ED2078F12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3F15E90A-165B-4690-9013-D66FA4CE3D51}">
      <dgm:prSet/>
      <dgm:spPr/>
      <dgm:t>
        <a:bodyPr/>
        <a:lstStyle/>
        <a:p>
          <a:r>
            <a:rPr lang="en-US" dirty="0"/>
            <a:t>Observe the client during skill development activities</a:t>
          </a:r>
          <a:endParaRPr lang="en-PH" dirty="0"/>
        </a:p>
      </dgm:t>
    </dgm:pt>
    <dgm:pt modelId="{08F85286-44D1-444E-A6E9-6DD298235302}" type="parTrans" cxnId="{E72CE96F-3812-4B00-A39E-3731F96589CB}">
      <dgm:prSet/>
      <dgm:spPr/>
      <dgm:t>
        <a:bodyPr/>
        <a:lstStyle/>
        <a:p>
          <a:endParaRPr lang="en-PH"/>
        </a:p>
      </dgm:t>
    </dgm:pt>
    <dgm:pt modelId="{6469E8C1-6C87-41BF-B096-4BE50BCE9D0F}" type="sibTrans" cxnId="{E72CE96F-3812-4B00-A39E-3731F96589CB}">
      <dgm:prSet/>
      <dgm:spPr/>
      <dgm:t>
        <a:bodyPr/>
        <a:lstStyle/>
        <a:p>
          <a:endParaRPr lang="en-PH"/>
        </a:p>
      </dgm:t>
    </dgm:pt>
    <dgm:pt modelId="{900606C1-7149-49B9-9C0B-F6D175E2AC9A}">
      <dgm:prSet/>
      <dgm:spPr/>
      <dgm:t>
        <a:bodyPr/>
        <a:lstStyle/>
        <a:p>
          <a:r>
            <a:rPr lang="en-US" dirty="0"/>
            <a:t>Ask relevant personnel for their observations</a:t>
          </a:r>
          <a:endParaRPr lang="en-PH" dirty="0"/>
        </a:p>
      </dgm:t>
    </dgm:pt>
    <dgm:pt modelId="{602F8314-6BB8-4DFF-8D70-78B7A950EC25}" type="parTrans" cxnId="{55F08966-C1BC-4BDC-A3D4-EF8086CFAEC7}">
      <dgm:prSet/>
      <dgm:spPr/>
      <dgm:t>
        <a:bodyPr/>
        <a:lstStyle/>
        <a:p>
          <a:endParaRPr lang="en-PH"/>
        </a:p>
      </dgm:t>
    </dgm:pt>
    <dgm:pt modelId="{8182F848-8C67-4794-B177-47CE074F7381}" type="sibTrans" cxnId="{55F08966-C1BC-4BDC-A3D4-EF8086CFAEC7}">
      <dgm:prSet/>
      <dgm:spPr/>
      <dgm:t>
        <a:bodyPr/>
        <a:lstStyle/>
        <a:p>
          <a:endParaRPr lang="en-PH"/>
        </a:p>
      </dgm:t>
    </dgm:pt>
    <dgm:pt modelId="{26140B5C-B242-4AF5-B7EB-36106ED6A68E}">
      <dgm:prSet/>
      <dgm:spPr/>
      <dgm:t>
        <a:bodyPr/>
        <a:lstStyle/>
        <a:p>
          <a:r>
            <a:rPr lang="en-US" dirty="0"/>
            <a:t>Have informal conversations with the client</a:t>
          </a:r>
          <a:endParaRPr lang="en-PH" dirty="0"/>
        </a:p>
      </dgm:t>
    </dgm:pt>
    <dgm:pt modelId="{7BB9054D-5364-4F8C-AA2A-388DFFA8ABA7}" type="parTrans" cxnId="{5F53F079-2FED-46C3-9B11-2D93D16D0D2F}">
      <dgm:prSet/>
      <dgm:spPr/>
      <dgm:t>
        <a:bodyPr/>
        <a:lstStyle/>
        <a:p>
          <a:endParaRPr lang="en-PH"/>
        </a:p>
      </dgm:t>
    </dgm:pt>
    <dgm:pt modelId="{1E355EBA-AD8D-40DF-A09B-C672F09DA086}" type="sibTrans" cxnId="{5F53F079-2FED-46C3-9B11-2D93D16D0D2F}">
      <dgm:prSet/>
      <dgm:spPr/>
      <dgm:t>
        <a:bodyPr/>
        <a:lstStyle/>
        <a:p>
          <a:endParaRPr lang="en-PH"/>
        </a:p>
      </dgm:t>
    </dgm:pt>
    <dgm:pt modelId="{939A7308-6B6B-4602-8CAC-CFCB1C51E25B}">
      <dgm:prSet/>
      <dgm:spPr/>
      <dgm:t>
        <a:bodyPr/>
        <a:lstStyle/>
        <a:p>
          <a:r>
            <a:rPr lang="en-US" dirty="0"/>
            <a:t>Interview the client’s family and friends</a:t>
          </a:r>
          <a:endParaRPr lang="en-PH" dirty="0"/>
        </a:p>
      </dgm:t>
    </dgm:pt>
    <dgm:pt modelId="{A716E84C-1340-45E5-99E9-95ECA41F8A0F}" type="parTrans" cxnId="{B4B8740E-7893-486D-801F-AFBDB7C1BCF1}">
      <dgm:prSet/>
      <dgm:spPr/>
      <dgm:t>
        <a:bodyPr/>
        <a:lstStyle/>
        <a:p>
          <a:endParaRPr lang="en-PH"/>
        </a:p>
      </dgm:t>
    </dgm:pt>
    <dgm:pt modelId="{75BBCD52-9F7C-4BDA-AD96-9E870061620A}" type="sibTrans" cxnId="{B4B8740E-7893-486D-801F-AFBDB7C1BCF1}">
      <dgm:prSet/>
      <dgm:spPr/>
      <dgm:t>
        <a:bodyPr/>
        <a:lstStyle/>
        <a:p>
          <a:endParaRPr lang="en-PH"/>
        </a:p>
      </dgm:t>
    </dgm:pt>
    <dgm:pt modelId="{9652BC57-5163-4087-8671-785A15382984}" type="pres">
      <dgm:prSet presAssocID="{274203D5-6A1B-4185-84DD-90ED2078F124}" presName="linear" presStyleCnt="0">
        <dgm:presLayoutVars>
          <dgm:animLvl val="lvl"/>
          <dgm:resizeHandles val="exact"/>
        </dgm:presLayoutVars>
      </dgm:prSet>
      <dgm:spPr/>
    </dgm:pt>
    <dgm:pt modelId="{B8B8A69A-ABE4-4532-B82D-529373269535}" type="pres">
      <dgm:prSet presAssocID="{3F15E90A-165B-4690-9013-D66FA4CE3D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982FFC-329D-4335-8677-7AFE622C0144}" type="pres">
      <dgm:prSet presAssocID="{6469E8C1-6C87-41BF-B096-4BE50BCE9D0F}" presName="spacer" presStyleCnt="0"/>
      <dgm:spPr/>
    </dgm:pt>
    <dgm:pt modelId="{A4D1F3A9-F32C-462C-BF3C-A6587DE40943}" type="pres">
      <dgm:prSet presAssocID="{900606C1-7149-49B9-9C0B-F6D175E2AC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DBB312-F357-4FA4-A28C-6B8340028E20}" type="pres">
      <dgm:prSet presAssocID="{8182F848-8C67-4794-B177-47CE074F7381}" presName="spacer" presStyleCnt="0"/>
      <dgm:spPr/>
    </dgm:pt>
    <dgm:pt modelId="{B5619EE0-C4EA-43FF-AE4B-B5F6D1499D82}" type="pres">
      <dgm:prSet presAssocID="{26140B5C-B242-4AF5-B7EB-36106ED6A6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5E2A5E6-1EB8-4C11-8F04-11F93DEAEE3C}" type="pres">
      <dgm:prSet presAssocID="{1E355EBA-AD8D-40DF-A09B-C672F09DA086}" presName="spacer" presStyleCnt="0"/>
      <dgm:spPr/>
    </dgm:pt>
    <dgm:pt modelId="{ED4F1164-2B1A-49B4-AC4D-0274C931115B}" type="pres">
      <dgm:prSet presAssocID="{939A7308-6B6B-4602-8CAC-CFCB1C51E25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08B490C-367E-4ADE-B28D-4ED1A88368DC}" type="presOf" srcId="{900606C1-7149-49B9-9C0B-F6D175E2AC9A}" destId="{A4D1F3A9-F32C-462C-BF3C-A6587DE40943}" srcOrd="0" destOrd="0" presId="urn:microsoft.com/office/officeart/2005/8/layout/vList2"/>
    <dgm:cxn modelId="{B4B8740E-7893-486D-801F-AFBDB7C1BCF1}" srcId="{274203D5-6A1B-4185-84DD-90ED2078F124}" destId="{939A7308-6B6B-4602-8CAC-CFCB1C51E25B}" srcOrd="3" destOrd="0" parTransId="{A716E84C-1340-45E5-99E9-95ECA41F8A0F}" sibTransId="{75BBCD52-9F7C-4BDA-AD96-9E870061620A}"/>
    <dgm:cxn modelId="{55F08966-C1BC-4BDC-A3D4-EF8086CFAEC7}" srcId="{274203D5-6A1B-4185-84DD-90ED2078F124}" destId="{900606C1-7149-49B9-9C0B-F6D175E2AC9A}" srcOrd="1" destOrd="0" parTransId="{602F8314-6BB8-4DFF-8D70-78B7A950EC25}" sibTransId="{8182F848-8C67-4794-B177-47CE074F7381}"/>
    <dgm:cxn modelId="{E72CE96F-3812-4B00-A39E-3731F96589CB}" srcId="{274203D5-6A1B-4185-84DD-90ED2078F124}" destId="{3F15E90A-165B-4690-9013-D66FA4CE3D51}" srcOrd="0" destOrd="0" parTransId="{08F85286-44D1-444E-A6E9-6DD298235302}" sibTransId="{6469E8C1-6C87-41BF-B096-4BE50BCE9D0F}"/>
    <dgm:cxn modelId="{5F53F079-2FED-46C3-9B11-2D93D16D0D2F}" srcId="{274203D5-6A1B-4185-84DD-90ED2078F124}" destId="{26140B5C-B242-4AF5-B7EB-36106ED6A68E}" srcOrd="2" destOrd="0" parTransId="{7BB9054D-5364-4F8C-AA2A-388DFFA8ABA7}" sibTransId="{1E355EBA-AD8D-40DF-A09B-C672F09DA086}"/>
    <dgm:cxn modelId="{EF679AA5-1185-403E-9511-5BF168F31EC1}" type="presOf" srcId="{3F15E90A-165B-4690-9013-D66FA4CE3D51}" destId="{B8B8A69A-ABE4-4532-B82D-529373269535}" srcOrd="0" destOrd="0" presId="urn:microsoft.com/office/officeart/2005/8/layout/vList2"/>
    <dgm:cxn modelId="{F19F83DA-C28E-4B5C-94B8-9681C3138274}" type="presOf" srcId="{939A7308-6B6B-4602-8CAC-CFCB1C51E25B}" destId="{ED4F1164-2B1A-49B4-AC4D-0274C931115B}" srcOrd="0" destOrd="0" presId="urn:microsoft.com/office/officeart/2005/8/layout/vList2"/>
    <dgm:cxn modelId="{EE0156E2-A1BA-41C9-8E6B-2B86EF1AB427}" type="presOf" srcId="{26140B5C-B242-4AF5-B7EB-36106ED6A68E}" destId="{B5619EE0-C4EA-43FF-AE4B-B5F6D1499D82}" srcOrd="0" destOrd="0" presId="urn:microsoft.com/office/officeart/2005/8/layout/vList2"/>
    <dgm:cxn modelId="{6C8C34FF-E987-46D5-B591-939A5A273850}" type="presOf" srcId="{274203D5-6A1B-4185-84DD-90ED2078F124}" destId="{9652BC57-5163-4087-8671-785A15382984}" srcOrd="0" destOrd="0" presId="urn:microsoft.com/office/officeart/2005/8/layout/vList2"/>
    <dgm:cxn modelId="{C145B183-2253-4F95-AAE1-603E06DA5C7F}" type="presParOf" srcId="{9652BC57-5163-4087-8671-785A15382984}" destId="{B8B8A69A-ABE4-4532-B82D-529373269535}" srcOrd="0" destOrd="0" presId="urn:microsoft.com/office/officeart/2005/8/layout/vList2"/>
    <dgm:cxn modelId="{14DEC34C-9F46-4F05-B226-6D82AB8B9089}" type="presParOf" srcId="{9652BC57-5163-4087-8671-785A15382984}" destId="{ED982FFC-329D-4335-8677-7AFE622C0144}" srcOrd="1" destOrd="0" presId="urn:microsoft.com/office/officeart/2005/8/layout/vList2"/>
    <dgm:cxn modelId="{9EF32CCE-F9EE-4E38-BCFA-78325EC32DCA}" type="presParOf" srcId="{9652BC57-5163-4087-8671-785A15382984}" destId="{A4D1F3A9-F32C-462C-BF3C-A6587DE40943}" srcOrd="2" destOrd="0" presId="urn:microsoft.com/office/officeart/2005/8/layout/vList2"/>
    <dgm:cxn modelId="{1D9D1E40-9F9B-4B84-9A97-B759696F2EC1}" type="presParOf" srcId="{9652BC57-5163-4087-8671-785A15382984}" destId="{8EDBB312-F357-4FA4-A28C-6B8340028E20}" srcOrd="3" destOrd="0" presId="urn:microsoft.com/office/officeart/2005/8/layout/vList2"/>
    <dgm:cxn modelId="{9A4E7A03-6FD7-49ED-BAA0-EB28214043B8}" type="presParOf" srcId="{9652BC57-5163-4087-8671-785A15382984}" destId="{B5619EE0-C4EA-43FF-AE4B-B5F6D1499D82}" srcOrd="4" destOrd="0" presId="urn:microsoft.com/office/officeart/2005/8/layout/vList2"/>
    <dgm:cxn modelId="{861AA6DE-ABE8-46B1-9C2F-501F83CBE176}" type="presParOf" srcId="{9652BC57-5163-4087-8671-785A15382984}" destId="{E5E2A5E6-1EB8-4C11-8F04-11F93DEAEE3C}" srcOrd="5" destOrd="0" presId="urn:microsoft.com/office/officeart/2005/8/layout/vList2"/>
    <dgm:cxn modelId="{B175FBBD-EB9C-485C-8874-AADCBCC1D2A0}" type="presParOf" srcId="{9652BC57-5163-4087-8671-785A15382984}" destId="{ED4F1164-2B1A-49B4-AC4D-0274C931115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2ED119-B8CD-4A1A-85C8-0F53A9426C5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5E07F5C-768E-43FE-9ADA-EA944BCF09C3}">
      <dgm:prSet phldrT="[Text]"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frames clients as capable of making operational decisions rather than seeking help</a:t>
          </a:r>
          <a:endParaRPr lang="en-PH" sz="2200" dirty="0"/>
        </a:p>
      </dgm:t>
    </dgm:pt>
    <dgm:pt modelId="{06FDC213-D208-4A26-8ACF-F51FC1CA5B84}" type="parTrans" cxnId="{6E26CE45-383F-4D25-9681-2E0760DFFF3D}">
      <dgm:prSet/>
      <dgm:spPr/>
      <dgm:t>
        <a:bodyPr/>
        <a:lstStyle/>
        <a:p>
          <a:endParaRPr lang="en-PH" sz="2200"/>
        </a:p>
      </dgm:t>
    </dgm:pt>
    <dgm:pt modelId="{FFE4D2F4-53AA-4982-A3C3-100EF5138E4C}" type="sibTrans" cxnId="{6E26CE45-383F-4D25-9681-2E0760DFFF3D}">
      <dgm:prSet/>
      <dgm:spPr/>
      <dgm:t>
        <a:bodyPr/>
        <a:lstStyle/>
        <a:p>
          <a:endParaRPr lang="en-PH" sz="2200"/>
        </a:p>
      </dgm:t>
    </dgm:pt>
    <dgm:pt modelId="{6754BD57-1C3D-4D4F-BC9C-260544B517EC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increases clients' understanding of their strengths and limitations</a:t>
          </a:r>
          <a:endParaRPr lang="en-PH" sz="2200" dirty="0"/>
        </a:p>
      </dgm:t>
    </dgm:pt>
    <dgm:pt modelId="{D6E29107-FC13-413D-A56F-BFF133DF9399}" type="parTrans" cxnId="{4AF28AA7-60A3-4F90-9D19-14F130FD291F}">
      <dgm:prSet/>
      <dgm:spPr/>
      <dgm:t>
        <a:bodyPr/>
        <a:lstStyle/>
        <a:p>
          <a:endParaRPr lang="en-PH" sz="2200"/>
        </a:p>
      </dgm:t>
    </dgm:pt>
    <dgm:pt modelId="{358FA4AE-86DA-497B-9FF4-80F4F0B63B48}" type="sibTrans" cxnId="{4AF28AA7-60A3-4F90-9D19-14F130FD291F}">
      <dgm:prSet/>
      <dgm:spPr/>
      <dgm:t>
        <a:bodyPr/>
        <a:lstStyle/>
        <a:p>
          <a:endParaRPr lang="en-PH" sz="2200"/>
        </a:p>
      </dgm:t>
    </dgm:pt>
    <dgm:pt modelId="{95BBF07B-5C61-4057-9731-1C2674949A01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It encourages clients to take part in activities, routines and programs they choose</a:t>
          </a:r>
          <a:endParaRPr lang="en-PH" sz="2200" dirty="0"/>
        </a:p>
      </dgm:t>
    </dgm:pt>
    <dgm:pt modelId="{2A1ADCB6-69DB-4B7F-9384-C7177BF10AA8}" type="parTrans" cxnId="{EEE35140-EDA9-4CD9-B8BC-6D0F1275A3B1}">
      <dgm:prSet/>
      <dgm:spPr/>
      <dgm:t>
        <a:bodyPr/>
        <a:lstStyle/>
        <a:p>
          <a:endParaRPr lang="en-PH" sz="2200"/>
        </a:p>
      </dgm:t>
    </dgm:pt>
    <dgm:pt modelId="{484DA5D2-8CA4-4D53-9CD8-19ACB3307DA9}" type="sibTrans" cxnId="{EEE35140-EDA9-4CD9-B8BC-6D0F1275A3B1}">
      <dgm:prSet/>
      <dgm:spPr/>
      <dgm:t>
        <a:bodyPr/>
        <a:lstStyle/>
        <a:p>
          <a:endParaRPr lang="en-PH" sz="2200"/>
        </a:p>
      </dgm:t>
    </dgm:pt>
    <dgm:pt modelId="{8DF10F78-597F-4781-BC4A-BB0288014397}" type="pres">
      <dgm:prSet presAssocID="{E52ED119-B8CD-4A1A-85C8-0F53A9426C59}" presName="linear" presStyleCnt="0">
        <dgm:presLayoutVars>
          <dgm:animLvl val="lvl"/>
          <dgm:resizeHandles val="exact"/>
        </dgm:presLayoutVars>
      </dgm:prSet>
      <dgm:spPr/>
    </dgm:pt>
    <dgm:pt modelId="{D967F18D-D6A2-4570-A716-5D830739649E}" type="pres">
      <dgm:prSet presAssocID="{55E07F5C-768E-43FE-9ADA-EA944BCF09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35BA5EC-F63B-497C-9B9C-5D2623B8D3DB}" type="pres">
      <dgm:prSet presAssocID="{FFE4D2F4-53AA-4982-A3C3-100EF5138E4C}" presName="spacer" presStyleCnt="0"/>
      <dgm:spPr/>
    </dgm:pt>
    <dgm:pt modelId="{E4739160-C3F5-4168-9AB4-076B86038495}" type="pres">
      <dgm:prSet presAssocID="{6754BD57-1C3D-4D4F-BC9C-260544B517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AD6118-C278-49E6-963F-022C99C4C719}" type="pres">
      <dgm:prSet presAssocID="{358FA4AE-86DA-497B-9FF4-80F4F0B63B48}" presName="spacer" presStyleCnt="0"/>
      <dgm:spPr/>
    </dgm:pt>
    <dgm:pt modelId="{9390A31F-3E21-4816-A6EC-7CD7CFFD9DC2}" type="pres">
      <dgm:prSet presAssocID="{95BBF07B-5C61-4057-9731-1C2674949A0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E2B3A23-BC92-46A4-B7D5-48B041C7EC9F}" type="presOf" srcId="{6754BD57-1C3D-4D4F-BC9C-260544B517EC}" destId="{E4739160-C3F5-4168-9AB4-076B86038495}" srcOrd="0" destOrd="0" presId="urn:microsoft.com/office/officeart/2005/8/layout/vList2"/>
    <dgm:cxn modelId="{EEE35140-EDA9-4CD9-B8BC-6D0F1275A3B1}" srcId="{E52ED119-B8CD-4A1A-85C8-0F53A9426C59}" destId="{95BBF07B-5C61-4057-9731-1C2674949A01}" srcOrd="2" destOrd="0" parTransId="{2A1ADCB6-69DB-4B7F-9384-C7177BF10AA8}" sibTransId="{484DA5D2-8CA4-4D53-9CD8-19ACB3307DA9}"/>
    <dgm:cxn modelId="{6E26CE45-383F-4D25-9681-2E0760DFFF3D}" srcId="{E52ED119-B8CD-4A1A-85C8-0F53A9426C59}" destId="{55E07F5C-768E-43FE-9ADA-EA944BCF09C3}" srcOrd="0" destOrd="0" parTransId="{06FDC213-D208-4A26-8ACF-F51FC1CA5B84}" sibTransId="{FFE4D2F4-53AA-4982-A3C3-100EF5138E4C}"/>
    <dgm:cxn modelId="{4AF28AA7-60A3-4F90-9D19-14F130FD291F}" srcId="{E52ED119-B8CD-4A1A-85C8-0F53A9426C59}" destId="{6754BD57-1C3D-4D4F-BC9C-260544B517EC}" srcOrd="1" destOrd="0" parTransId="{D6E29107-FC13-413D-A56F-BFF133DF9399}" sibTransId="{358FA4AE-86DA-497B-9FF4-80F4F0B63B48}"/>
    <dgm:cxn modelId="{D87ABCBC-46E0-4F2D-B511-ABDCB1F17A1B}" type="presOf" srcId="{95BBF07B-5C61-4057-9731-1C2674949A01}" destId="{9390A31F-3E21-4816-A6EC-7CD7CFFD9DC2}" srcOrd="0" destOrd="0" presId="urn:microsoft.com/office/officeart/2005/8/layout/vList2"/>
    <dgm:cxn modelId="{D5E68DE9-D72A-4027-98A0-DA11A5749C32}" type="presOf" srcId="{55E07F5C-768E-43FE-9ADA-EA944BCF09C3}" destId="{D967F18D-D6A2-4570-A716-5D830739649E}" srcOrd="0" destOrd="0" presId="urn:microsoft.com/office/officeart/2005/8/layout/vList2"/>
    <dgm:cxn modelId="{C0F70DF5-300C-4A96-993E-ACD03736B34C}" type="presOf" srcId="{E52ED119-B8CD-4A1A-85C8-0F53A9426C59}" destId="{8DF10F78-597F-4781-BC4A-BB0288014397}" srcOrd="0" destOrd="0" presId="urn:microsoft.com/office/officeart/2005/8/layout/vList2"/>
    <dgm:cxn modelId="{67E7304A-5E50-431D-85B1-DE62825EDFB3}" type="presParOf" srcId="{8DF10F78-597F-4781-BC4A-BB0288014397}" destId="{D967F18D-D6A2-4570-A716-5D830739649E}" srcOrd="0" destOrd="0" presId="urn:microsoft.com/office/officeart/2005/8/layout/vList2"/>
    <dgm:cxn modelId="{AA8195B0-3036-4EFF-9DEE-F4A6D95C2610}" type="presParOf" srcId="{8DF10F78-597F-4781-BC4A-BB0288014397}" destId="{B35BA5EC-F63B-497C-9B9C-5D2623B8D3DB}" srcOrd="1" destOrd="0" presId="urn:microsoft.com/office/officeart/2005/8/layout/vList2"/>
    <dgm:cxn modelId="{ED2D82F2-F8BC-4B37-A689-0C596E4B7AA6}" type="presParOf" srcId="{8DF10F78-597F-4781-BC4A-BB0288014397}" destId="{E4739160-C3F5-4168-9AB4-076B86038495}" srcOrd="2" destOrd="0" presId="urn:microsoft.com/office/officeart/2005/8/layout/vList2"/>
    <dgm:cxn modelId="{1A16BEDB-092F-4F2D-ADDC-A52C02AAEAB0}" type="presParOf" srcId="{8DF10F78-597F-4781-BC4A-BB0288014397}" destId="{5DAD6118-C278-49E6-963F-022C99C4C719}" srcOrd="3" destOrd="0" presId="urn:microsoft.com/office/officeart/2005/8/layout/vList2"/>
    <dgm:cxn modelId="{A9DD70C2-A7EF-41E1-93AA-A0FD9396DFFD}" type="presParOf" srcId="{8DF10F78-597F-4781-BC4A-BB0288014397}" destId="{9390A31F-3E21-4816-A6EC-7CD7CFFD9DC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3713ED-7536-4759-A386-B2AA437936E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F91153B-4A39-4D6F-995B-33762CD55294}">
      <dgm:prSet phldrT="[Text]"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Let clients choose how their needs should be addressed and what options will meet their needs and preferences</a:t>
          </a:r>
          <a:endParaRPr lang="en-PH" sz="2200" dirty="0"/>
        </a:p>
      </dgm:t>
    </dgm:pt>
    <dgm:pt modelId="{89BEC8F2-DBD2-4437-BAC2-56B4B7B713B2}" type="parTrans" cxnId="{B01E7297-F280-4F56-88CF-DAD90B4CB4B4}">
      <dgm:prSet/>
      <dgm:spPr/>
      <dgm:t>
        <a:bodyPr/>
        <a:lstStyle/>
        <a:p>
          <a:endParaRPr lang="en-PH" sz="2200"/>
        </a:p>
      </dgm:t>
    </dgm:pt>
    <dgm:pt modelId="{5299B1D6-EC55-45B0-B616-6835250E4BBB}" type="sibTrans" cxnId="{B01E7297-F280-4F56-88CF-DAD90B4CB4B4}">
      <dgm:prSet/>
      <dgm:spPr/>
      <dgm:t>
        <a:bodyPr/>
        <a:lstStyle/>
        <a:p>
          <a:endParaRPr lang="en-PH" sz="2200"/>
        </a:p>
      </dgm:t>
    </dgm:pt>
    <dgm:pt modelId="{593E9AF5-163C-4736-8FCA-247607BE31F7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Inform clients of risky programs and activities</a:t>
          </a:r>
          <a:endParaRPr lang="en-PH" sz="2200" dirty="0"/>
        </a:p>
      </dgm:t>
    </dgm:pt>
    <dgm:pt modelId="{586E9354-28DE-49E3-83D4-CCF72C53E83E}" type="parTrans" cxnId="{E00F3087-46D3-484C-97A4-E4C8D42CDF48}">
      <dgm:prSet/>
      <dgm:spPr/>
      <dgm:t>
        <a:bodyPr/>
        <a:lstStyle/>
        <a:p>
          <a:endParaRPr lang="en-PH" sz="2200"/>
        </a:p>
      </dgm:t>
    </dgm:pt>
    <dgm:pt modelId="{860D9EAF-9067-4339-A54F-1CA0428FD7A4}" type="sibTrans" cxnId="{E00F3087-46D3-484C-97A4-E4C8D42CDF48}">
      <dgm:prSet/>
      <dgm:spPr/>
      <dgm:t>
        <a:bodyPr/>
        <a:lstStyle/>
        <a:p>
          <a:endParaRPr lang="en-PH" sz="2200"/>
        </a:p>
      </dgm:t>
    </dgm:pt>
    <dgm:pt modelId="{A25D03EE-A063-4FBF-8A68-C57364A8E626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Encourage clients to be vocal and bring up questions or concerns they might have</a:t>
          </a:r>
          <a:endParaRPr lang="en-PH" sz="2200" dirty="0"/>
        </a:p>
      </dgm:t>
    </dgm:pt>
    <dgm:pt modelId="{C7305982-07FB-4C7C-B44A-CEE45A9AA406}" type="parTrans" cxnId="{6C1576DB-AC2A-4EC9-BAF1-6ED8D923A6F2}">
      <dgm:prSet/>
      <dgm:spPr/>
      <dgm:t>
        <a:bodyPr/>
        <a:lstStyle/>
        <a:p>
          <a:endParaRPr lang="en-PH" sz="2200"/>
        </a:p>
      </dgm:t>
    </dgm:pt>
    <dgm:pt modelId="{6F6A5650-C6B2-4A12-9C1B-87DE236E6B35}" type="sibTrans" cxnId="{6C1576DB-AC2A-4EC9-BAF1-6ED8D923A6F2}">
      <dgm:prSet/>
      <dgm:spPr/>
      <dgm:t>
        <a:bodyPr/>
        <a:lstStyle/>
        <a:p>
          <a:endParaRPr lang="en-PH" sz="2200"/>
        </a:p>
      </dgm:t>
    </dgm:pt>
    <dgm:pt modelId="{CC0E850B-B087-4086-862F-ED97FC3EAFA4}">
      <dgm:prSet custT="1"/>
      <dgm:spPr/>
      <dgm:t>
        <a:bodyPr/>
        <a:lstStyle/>
        <a:p>
          <a:pPr algn="just">
            <a:buFont typeface="Wingdings" panose="05000000000000000000" pitchFamily="2" charset="2"/>
            <a:buChar char=""/>
          </a:pPr>
          <a:r>
            <a:rPr lang="en-AU" sz="2200" dirty="0"/>
            <a:t>Provide necessary assistance to clients according to their disability</a:t>
          </a:r>
          <a:endParaRPr lang="en-PH" sz="2200" dirty="0"/>
        </a:p>
      </dgm:t>
    </dgm:pt>
    <dgm:pt modelId="{6497D7F1-3C5B-4A2F-A5B4-FFD3DCB16318}" type="parTrans" cxnId="{33534EE9-FC38-4A1F-9D4B-1F049DFE14E2}">
      <dgm:prSet/>
      <dgm:spPr/>
      <dgm:t>
        <a:bodyPr/>
        <a:lstStyle/>
        <a:p>
          <a:endParaRPr lang="en-PH" sz="2200"/>
        </a:p>
      </dgm:t>
    </dgm:pt>
    <dgm:pt modelId="{1D6FAECF-25E2-4AEA-8462-8A41B1955380}" type="sibTrans" cxnId="{33534EE9-FC38-4A1F-9D4B-1F049DFE14E2}">
      <dgm:prSet/>
      <dgm:spPr/>
      <dgm:t>
        <a:bodyPr/>
        <a:lstStyle/>
        <a:p>
          <a:endParaRPr lang="en-PH" sz="2200"/>
        </a:p>
      </dgm:t>
    </dgm:pt>
    <dgm:pt modelId="{FF03229E-0A1C-47C8-8C33-124D3C03817C}" type="pres">
      <dgm:prSet presAssocID="{003713ED-7536-4759-A386-B2AA437936EA}" presName="linear" presStyleCnt="0">
        <dgm:presLayoutVars>
          <dgm:animLvl val="lvl"/>
          <dgm:resizeHandles val="exact"/>
        </dgm:presLayoutVars>
      </dgm:prSet>
      <dgm:spPr/>
    </dgm:pt>
    <dgm:pt modelId="{BB5663FF-3FBC-4088-B0DB-4F164359F3F1}" type="pres">
      <dgm:prSet presAssocID="{EF91153B-4A39-4D6F-995B-33762CD55294}" presName="parentText" presStyleLbl="node1" presStyleIdx="0" presStyleCnt="4" custScaleY="75566">
        <dgm:presLayoutVars>
          <dgm:chMax val="0"/>
          <dgm:bulletEnabled val="1"/>
        </dgm:presLayoutVars>
      </dgm:prSet>
      <dgm:spPr/>
    </dgm:pt>
    <dgm:pt modelId="{FAEA22E3-1C10-451D-8768-4E40627E3339}" type="pres">
      <dgm:prSet presAssocID="{5299B1D6-EC55-45B0-B616-6835250E4BBB}" presName="spacer" presStyleCnt="0"/>
      <dgm:spPr/>
    </dgm:pt>
    <dgm:pt modelId="{960EC2EA-3F83-4F23-AB03-01F82F8A5EBF}" type="pres">
      <dgm:prSet presAssocID="{593E9AF5-163C-4736-8FCA-247607BE31F7}" presName="parentText" presStyleLbl="node1" presStyleIdx="1" presStyleCnt="4" custScaleY="75566">
        <dgm:presLayoutVars>
          <dgm:chMax val="0"/>
          <dgm:bulletEnabled val="1"/>
        </dgm:presLayoutVars>
      </dgm:prSet>
      <dgm:spPr/>
    </dgm:pt>
    <dgm:pt modelId="{C6C6500B-79A1-459B-B588-FF25450C40EF}" type="pres">
      <dgm:prSet presAssocID="{860D9EAF-9067-4339-A54F-1CA0428FD7A4}" presName="spacer" presStyleCnt="0"/>
      <dgm:spPr/>
    </dgm:pt>
    <dgm:pt modelId="{C2392A4E-6668-41BD-B471-4FD73C5E8184}" type="pres">
      <dgm:prSet presAssocID="{A25D03EE-A063-4FBF-8A68-C57364A8E626}" presName="parentText" presStyleLbl="node1" presStyleIdx="2" presStyleCnt="4" custScaleY="75566">
        <dgm:presLayoutVars>
          <dgm:chMax val="0"/>
          <dgm:bulletEnabled val="1"/>
        </dgm:presLayoutVars>
      </dgm:prSet>
      <dgm:spPr/>
    </dgm:pt>
    <dgm:pt modelId="{F1CC9D30-3502-4461-87B8-804ED86DF41B}" type="pres">
      <dgm:prSet presAssocID="{6F6A5650-C6B2-4A12-9C1B-87DE236E6B35}" presName="spacer" presStyleCnt="0"/>
      <dgm:spPr/>
    </dgm:pt>
    <dgm:pt modelId="{EA20ECD6-D5D6-45FC-BD1F-41B745940440}" type="pres">
      <dgm:prSet presAssocID="{CC0E850B-B087-4086-862F-ED97FC3EAFA4}" presName="parentText" presStyleLbl="node1" presStyleIdx="3" presStyleCnt="4" custScaleY="75566">
        <dgm:presLayoutVars>
          <dgm:chMax val="0"/>
          <dgm:bulletEnabled val="1"/>
        </dgm:presLayoutVars>
      </dgm:prSet>
      <dgm:spPr/>
    </dgm:pt>
  </dgm:ptLst>
  <dgm:cxnLst>
    <dgm:cxn modelId="{DD2A5F39-E846-49F4-B8D0-E6F22202393C}" type="presOf" srcId="{CC0E850B-B087-4086-862F-ED97FC3EAFA4}" destId="{EA20ECD6-D5D6-45FC-BD1F-41B745940440}" srcOrd="0" destOrd="0" presId="urn:microsoft.com/office/officeart/2005/8/layout/vList2"/>
    <dgm:cxn modelId="{6E618D46-6E29-40F1-AA33-41F6126FF3E6}" type="presOf" srcId="{593E9AF5-163C-4736-8FCA-247607BE31F7}" destId="{960EC2EA-3F83-4F23-AB03-01F82F8A5EBF}" srcOrd="0" destOrd="0" presId="urn:microsoft.com/office/officeart/2005/8/layout/vList2"/>
    <dgm:cxn modelId="{A1A2994B-8C32-4023-81F9-B79CF2317ADF}" type="presOf" srcId="{003713ED-7536-4759-A386-B2AA437936EA}" destId="{FF03229E-0A1C-47C8-8C33-124D3C03817C}" srcOrd="0" destOrd="0" presId="urn:microsoft.com/office/officeart/2005/8/layout/vList2"/>
    <dgm:cxn modelId="{E00F3087-46D3-484C-97A4-E4C8D42CDF48}" srcId="{003713ED-7536-4759-A386-B2AA437936EA}" destId="{593E9AF5-163C-4736-8FCA-247607BE31F7}" srcOrd="1" destOrd="0" parTransId="{586E9354-28DE-49E3-83D4-CCF72C53E83E}" sibTransId="{860D9EAF-9067-4339-A54F-1CA0428FD7A4}"/>
    <dgm:cxn modelId="{B01E7297-F280-4F56-88CF-DAD90B4CB4B4}" srcId="{003713ED-7536-4759-A386-B2AA437936EA}" destId="{EF91153B-4A39-4D6F-995B-33762CD55294}" srcOrd="0" destOrd="0" parTransId="{89BEC8F2-DBD2-4437-BAC2-56B4B7B713B2}" sibTransId="{5299B1D6-EC55-45B0-B616-6835250E4BBB}"/>
    <dgm:cxn modelId="{A1C6FDA8-B92C-44FB-B880-78628C3B6C70}" type="presOf" srcId="{EF91153B-4A39-4D6F-995B-33762CD55294}" destId="{BB5663FF-3FBC-4088-B0DB-4F164359F3F1}" srcOrd="0" destOrd="0" presId="urn:microsoft.com/office/officeart/2005/8/layout/vList2"/>
    <dgm:cxn modelId="{70F10AAC-FE5F-4C45-8ED8-41E3C015C174}" type="presOf" srcId="{A25D03EE-A063-4FBF-8A68-C57364A8E626}" destId="{C2392A4E-6668-41BD-B471-4FD73C5E8184}" srcOrd="0" destOrd="0" presId="urn:microsoft.com/office/officeart/2005/8/layout/vList2"/>
    <dgm:cxn modelId="{6C1576DB-AC2A-4EC9-BAF1-6ED8D923A6F2}" srcId="{003713ED-7536-4759-A386-B2AA437936EA}" destId="{A25D03EE-A063-4FBF-8A68-C57364A8E626}" srcOrd="2" destOrd="0" parTransId="{C7305982-07FB-4C7C-B44A-CEE45A9AA406}" sibTransId="{6F6A5650-C6B2-4A12-9C1B-87DE236E6B35}"/>
    <dgm:cxn modelId="{33534EE9-FC38-4A1F-9D4B-1F049DFE14E2}" srcId="{003713ED-7536-4759-A386-B2AA437936EA}" destId="{CC0E850B-B087-4086-862F-ED97FC3EAFA4}" srcOrd="3" destOrd="0" parTransId="{6497D7F1-3C5B-4A2F-A5B4-FFD3DCB16318}" sibTransId="{1D6FAECF-25E2-4AEA-8462-8A41B1955380}"/>
    <dgm:cxn modelId="{8C5AD30D-6400-43CF-8874-2A99AFC2EC03}" type="presParOf" srcId="{FF03229E-0A1C-47C8-8C33-124D3C03817C}" destId="{BB5663FF-3FBC-4088-B0DB-4F164359F3F1}" srcOrd="0" destOrd="0" presId="urn:microsoft.com/office/officeart/2005/8/layout/vList2"/>
    <dgm:cxn modelId="{1A74852B-6AD5-4CB2-A267-0BC2100D2163}" type="presParOf" srcId="{FF03229E-0A1C-47C8-8C33-124D3C03817C}" destId="{FAEA22E3-1C10-451D-8768-4E40627E3339}" srcOrd="1" destOrd="0" presId="urn:microsoft.com/office/officeart/2005/8/layout/vList2"/>
    <dgm:cxn modelId="{09AD9D8D-C6DC-405A-94A7-2648CA61F45C}" type="presParOf" srcId="{FF03229E-0A1C-47C8-8C33-124D3C03817C}" destId="{960EC2EA-3F83-4F23-AB03-01F82F8A5EBF}" srcOrd="2" destOrd="0" presId="urn:microsoft.com/office/officeart/2005/8/layout/vList2"/>
    <dgm:cxn modelId="{BDA7F064-0FE8-43EA-9FE5-6D84477BBE92}" type="presParOf" srcId="{FF03229E-0A1C-47C8-8C33-124D3C03817C}" destId="{C6C6500B-79A1-459B-B588-FF25450C40EF}" srcOrd="3" destOrd="0" presId="urn:microsoft.com/office/officeart/2005/8/layout/vList2"/>
    <dgm:cxn modelId="{54CD9D72-13D6-4387-9B9F-BF0431EA865E}" type="presParOf" srcId="{FF03229E-0A1C-47C8-8C33-124D3C03817C}" destId="{C2392A4E-6668-41BD-B471-4FD73C5E8184}" srcOrd="4" destOrd="0" presId="urn:microsoft.com/office/officeart/2005/8/layout/vList2"/>
    <dgm:cxn modelId="{06A16AF2-F0C1-4212-AD5D-23D4BD04FBF2}" type="presParOf" srcId="{FF03229E-0A1C-47C8-8C33-124D3C03817C}" destId="{F1CC9D30-3502-4461-87B8-804ED86DF41B}" srcOrd="5" destOrd="0" presId="urn:microsoft.com/office/officeart/2005/8/layout/vList2"/>
    <dgm:cxn modelId="{74965B8D-41EC-4D6F-9DDC-FCB6A237A42B}" type="presParOf" srcId="{FF03229E-0A1C-47C8-8C33-124D3C03817C}" destId="{EA20ECD6-D5D6-45FC-BD1F-41B7459404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324498-9A54-C84D-89F4-87E9339AEE1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3B4F097-13E0-A64A-8F8E-E77BD9217E11}">
      <dgm:prSet phldrT="[Text]"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Sporting groups</a:t>
          </a:r>
          <a:endParaRPr lang="en-US" sz="2200" b="0"/>
        </a:p>
      </dgm:t>
    </dgm:pt>
    <dgm:pt modelId="{BCA25B23-C39F-BA4F-B9D0-FA6A61BCE349}" type="parTrans" cxnId="{0AA7B857-C156-E04A-ADD8-ECBCB31FD77D}">
      <dgm:prSet/>
      <dgm:spPr/>
      <dgm:t>
        <a:bodyPr/>
        <a:lstStyle/>
        <a:p>
          <a:endParaRPr lang="en-US" sz="2200"/>
        </a:p>
      </dgm:t>
    </dgm:pt>
    <dgm:pt modelId="{CBC977AC-DE55-3543-A087-4672B619CA59}" type="sibTrans" cxnId="{0AA7B857-C156-E04A-ADD8-ECBCB31FD77D}">
      <dgm:prSet/>
      <dgm:spPr/>
      <dgm:t>
        <a:bodyPr/>
        <a:lstStyle/>
        <a:p>
          <a:endParaRPr lang="en-US" sz="2200"/>
        </a:p>
      </dgm:t>
    </dgm:pt>
    <dgm:pt modelId="{DAB0BF23-07F1-AB43-8F3E-D8584B6D7F79}">
      <dgm:prSet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Cultural groups </a:t>
          </a:r>
          <a:endParaRPr lang="en-PH" sz="2200" b="0"/>
        </a:p>
      </dgm:t>
    </dgm:pt>
    <dgm:pt modelId="{BB51E054-C69F-9C4A-BE49-34E00B9CD413}" type="parTrans" cxnId="{E0AC360A-9164-7C41-A523-37A4BAD04F42}">
      <dgm:prSet/>
      <dgm:spPr/>
      <dgm:t>
        <a:bodyPr/>
        <a:lstStyle/>
        <a:p>
          <a:endParaRPr lang="en-US" sz="2200"/>
        </a:p>
      </dgm:t>
    </dgm:pt>
    <dgm:pt modelId="{49E38E2F-FEC5-4F4C-80E2-BC3C525A42D4}" type="sibTrans" cxnId="{E0AC360A-9164-7C41-A523-37A4BAD04F42}">
      <dgm:prSet/>
      <dgm:spPr/>
      <dgm:t>
        <a:bodyPr/>
        <a:lstStyle/>
        <a:p>
          <a:endParaRPr lang="en-US" sz="2200"/>
        </a:p>
      </dgm:t>
    </dgm:pt>
    <dgm:pt modelId="{5F63CC18-0E2B-3D4F-B6CE-AAAE4D75917B}">
      <dgm:prSet custT="1"/>
      <dgm:spPr/>
      <dgm:t>
        <a:bodyPr/>
        <a:lstStyle/>
        <a:p>
          <a:pPr>
            <a:buSzPts val="1200"/>
            <a:buFont typeface="Wingdings" pitchFamily="2" charset="2"/>
            <a:buChar char=""/>
          </a:pPr>
          <a:r>
            <a:rPr lang="en-AU" sz="2200" b="0"/>
            <a:t>Specific-interest groups</a:t>
          </a:r>
          <a:endParaRPr lang="en-PH" sz="2200" b="0"/>
        </a:p>
      </dgm:t>
    </dgm:pt>
    <dgm:pt modelId="{6C50D04A-D97E-4A4D-A6A8-40499F180E7B}" type="parTrans" cxnId="{23A508D6-0F5A-A446-AF5A-718F1F46035B}">
      <dgm:prSet/>
      <dgm:spPr/>
      <dgm:t>
        <a:bodyPr/>
        <a:lstStyle/>
        <a:p>
          <a:endParaRPr lang="en-US" sz="2200"/>
        </a:p>
      </dgm:t>
    </dgm:pt>
    <dgm:pt modelId="{CBB9A23F-E4F3-664A-9663-EBA526EF33FC}" type="sibTrans" cxnId="{23A508D6-0F5A-A446-AF5A-718F1F46035B}">
      <dgm:prSet/>
      <dgm:spPr/>
      <dgm:t>
        <a:bodyPr/>
        <a:lstStyle/>
        <a:p>
          <a:endParaRPr lang="en-US" sz="2200"/>
        </a:p>
      </dgm:t>
    </dgm:pt>
    <dgm:pt modelId="{7B0341A3-D25C-C544-913D-6D9F70A256CC}" type="pres">
      <dgm:prSet presAssocID="{42324498-9A54-C84D-89F4-87E9339AEE1F}" presName="diagram" presStyleCnt="0">
        <dgm:presLayoutVars>
          <dgm:dir/>
          <dgm:resizeHandles val="exact"/>
        </dgm:presLayoutVars>
      </dgm:prSet>
      <dgm:spPr/>
    </dgm:pt>
    <dgm:pt modelId="{8A2EEA16-8B86-3641-9AC2-63102BD712E1}" type="pres">
      <dgm:prSet presAssocID="{E3B4F097-13E0-A64A-8F8E-E77BD9217E11}" presName="node" presStyleLbl="node1" presStyleIdx="0" presStyleCnt="3">
        <dgm:presLayoutVars>
          <dgm:bulletEnabled val="1"/>
        </dgm:presLayoutVars>
      </dgm:prSet>
      <dgm:spPr/>
    </dgm:pt>
    <dgm:pt modelId="{89F08236-4572-9045-A367-14246376BFE4}" type="pres">
      <dgm:prSet presAssocID="{CBC977AC-DE55-3543-A087-4672B619CA59}" presName="sibTrans" presStyleCnt="0"/>
      <dgm:spPr/>
    </dgm:pt>
    <dgm:pt modelId="{F4986F75-3A1E-7D41-B9F3-C2B5E9277022}" type="pres">
      <dgm:prSet presAssocID="{DAB0BF23-07F1-AB43-8F3E-D8584B6D7F79}" presName="node" presStyleLbl="node1" presStyleIdx="1" presStyleCnt="3">
        <dgm:presLayoutVars>
          <dgm:bulletEnabled val="1"/>
        </dgm:presLayoutVars>
      </dgm:prSet>
      <dgm:spPr/>
    </dgm:pt>
    <dgm:pt modelId="{5B9CE9BD-AF33-9B40-A29F-CC580224A74B}" type="pres">
      <dgm:prSet presAssocID="{49E38E2F-FEC5-4F4C-80E2-BC3C525A42D4}" presName="sibTrans" presStyleCnt="0"/>
      <dgm:spPr/>
    </dgm:pt>
    <dgm:pt modelId="{A4F8A33F-E64C-AA45-BB31-11AD7641BE9D}" type="pres">
      <dgm:prSet presAssocID="{5F63CC18-0E2B-3D4F-B6CE-AAAE4D75917B}" presName="node" presStyleLbl="node1" presStyleIdx="2" presStyleCnt="3">
        <dgm:presLayoutVars>
          <dgm:bulletEnabled val="1"/>
        </dgm:presLayoutVars>
      </dgm:prSet>
      <dgm:spPr/>
    </dgm:pt>
  </dgm:ptLst>
  <dgm:cxnLst>
    <dgm:cxn modelId="{C4811205-9BAF-404D-9B1B-28471DB184E1}" type="presOf" srcId="{5F63CC18-0E2B-3D4F-B6CE-AAAE4D75917B}" destId="{A4F8A33F-E64C-AA45-BB31-11AD7641BE9D}" srcOrd="0" destOrd="0" presId="urn:microsoft.com/office/officeart/2005/8/layout/default"/>
    <dgm:cxn modelId="{E0AC360A-9164-7C41-A523-37A4BAD04F42}" srcId="{42324498-9A54-C84D-89F4-87E9339AEE1F}" destId="{DAB0BF23-07F1-AB43-8F3E-D8584B6D7F79}" srcOrd="1" destOrd="0" parTransId="{BB51E054-C69F-9C4A-BE49-34E00B9CD413}" sibTransId="{49E38E2F-FEC5-4F4C-80E2-BC3C525A42D4}"/>
    <dgm:cxn modelId="{0AA7B857-C156-E04A-ADD8-ECBCB31FD77D}" srcId="{42324498-9A54-C84D-89F4-87E9339AEE1F}" destId="{E3B4F097-13E0-A64A-8F8E-E77BD9217E11}" srcOrd="0" destOrd="0" parTransId="{BCA25B23-C39F-BA4F-B9D0-FA6A61BCE349}" sibTransId="{CBC977AC-DE55-3543-A087-4672B619CA59}"/>
    <dgm:cxn modelId="{ACE737B5-9069-8749-AA35-00AEF3388D8E}" type="presOf" srcId="{42324498-9A54-C84D-89F4-87E9339AEE1F}" destId="{7B0341A3-D25C-C544-913D-6D9F70A256CC}" srcOrd="0" destOrd="0" presId="urn:microsoft.com/office/officeart/2005/8/layout/default"/>
    <dgm:cxn modelId="{49B185D1-A717-D84E-8F44-70E42B68BDAB}" type="presOf" srcId="{DAB0BF23-07F1-AB43-8F3E-D8584B6D7F79}" destId="{F4986F75-3A1E-7D41-B9F3-C2B5E9277022}" srcOrd="0" destOrd="0" presId="urn:microsoft.com/office/officeart/2005/8/layout/default"/>
    <dgm:cxn modelId="{23A508D6-0F5A-A446-AF5A-718F1F46035B}" srcId="{42324498-9A54-C84D-89F4-87E9339AEE1F}" destId="{5F63CC18-0E2B-3D4F-B6CE-AAAE4D75917B}" srcOrd="2" destOrd="0" parTransId="{6C50D04A-D97E-4A4D-A6A8-40499F180E7B}" sibTransId="{CBB9A23F-E4F3-664A-9663-EBA526EF33FC}"/>
    <dgm:cxn modelId="{951622FA-31CC-274C-A46E-15136B3E4311}" type="presOf" srcId="{E3B4F097-13E0-A64A-8F8E-E77BD9217E11}" destId="{8A2EEA16-8B86-3641-9AC2-63102BD712E1}" srcOrd="0" destOrd="0" presId="urn:microsoft.com/office/officeart/2005/8/layout/default"/>
    <dgm:cxn modelId="{8C257A33-2D95-F74F-8B4C-5AACBF0ACD9F}" type="presParOf" srcId="{7B0341A3-D25C-C544-913D-6D9F70A256CC}" destId="{8A2EEA16-8B86-3641-9AC2-63102BD712E1}" srcOrd="0" destOrd="0" presId="urn:microsoft.com/office/officeart/2005/8/layout/default"/>
    <dgm:cxn modelId="{050F26B0-6621-B144-98AA-B26623279278}" type="presParOf" srcId="{7B0341A3-D25C-C544-913D-6D9F70A256CC}" destId="{89F08236-4572-9045-A367-14246376BFE4}" srcOrd="1" destOrd="0" presId="urn:microsoft.com/office/officeart/2005/8/layout/default"/>
    <dgm:cxn modelId="{E639B5C6-4875-5C43-9C2B-5B16959D3D09}" type="presParOf" srcId="{7B0341A3-D25C-C544-913D-6D9F70A256CC}" destId="{F4986F75-3A1E-7D41-B9F3-C2B5E9277022}" srcOrd="2" destOrd="0" presId="urn:microsoft.com/office/officeart/2005/8/layout/default"/>
    <dgm:cxn modelId="{658C12D5-1747-374C-8CDB-74CB033C48CE}" type="presParOf" srcId="{7B0341A3-D25C-C544-913D-6D9F70A256CC}" destId="{5B9CE9BD-AF33-9B40-A29F-CC580224A74B}" srcOrd="3" destOrd="0" presId="urn:microsoft.com/office/officeart/2005/8/layout/default"/>
    <dgm:cxn modelId="{6D5B444D-E539-944E-869F-E0C42687A7C3}" type="presParOf" srcId="{7B0341A3-D25C-C544-913D-6D9F70A256CC}" destId="{A4F8A33F-E64C-AA45-BB31-11AD7641BE9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192746-DDB6-9449-BE79-804FB255C3A4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8EBC4C7-7670-2740-836C-D198760065A1}">
      <dgm:prSet phldrT="[Text]" custT="1"/>
      <dgm:spPr/>
      <dgm:t>
        <a:bodyPr/>
        <a:lstStyle/>
        <a:p>
          <a:pPr>
            <a:buClr>
              <a:srgbClr val="262626"/>
            </a:buClr>
            <a:buFont typeface="Wingdings" pitchFamily="2" charset="2"/>
            <a:buChar char=""/>
          </a:pPr>
          <a:r>
            <a:rPr lang="en-PH" sz="2200" b="0"/>
            <a:t>Change in barriers</a:t>
          </a:r>
          <a:endParaRPr lang="en-US" sz="2200" b="0"/>
        </a:p>
      </dgm:t>
    </dgm:pt>
    <dgm:pt modelId="{C1275DD2-7C87-9245-AC44-55B0333C2D27}" type="parTrans" cxnId="{D2996F6E-8D6B-454D-ACE9-6CF2BD7FA54C}">
      <dgm:prSet/>
      <dgm:spPr/>
      <dgm:t>
        <a:bodyPr/>
        <a:lstStyle/>
        <a:p>
          <a:endParaRPr lang="en-US" sz="2200" b="0"/>
        </a:p>
      </dgm:t>
    </dgm:pt>
    <dgm:pt modelId="{AABB1AEB-0774-F445-9FD8-13D04D568115}" type="sibTrans" cxnId="{D2996F6E-8D6B-454D-ACE9-6CF2BD7FA54C}">
      <dgm:prSet/>
      <dgm:spPr/>
      <dgm:t>
        <a:bodyPr/>
        <a:lstStyle/>
        <a:p>
          <a:endParaRPr lang="en-US" sz="2200" b="0"/>
        </a:p>
      </dgm:t>
    </dgm:pt>
    <dgm:pt modelId="{694BF3BB-BF27-F048-A407-12D7F6108647}">
      <dgm:prSet custT="1"/>
      <dgm:spPr/>
      <dgm:t>
        <a:bodyPr/>
        <a:lstStyle/>
        <a:p>
          <a:pPr>
            <a:buClr>
              <a:srgbClr val="262626"/>
            </a:buClr>
            <a:buFont typeface="Wingdings" pitchFamily="2" charset="2"/>
            <a:buChar char=""/>
          </a:pPr>
          <a:r>
            <a:rPr lang="en-PH" sz="2200" b="0"/>
            <a:t>Change in interest</a:t>
          </a:r>
        </a:p>
      </dgm:t>
    </dgm:pt>
    <dgm:pt modelId="{2CBDB27C-2078-B040-AD53-D1B950052503}" type="parTrans" cxnId="{9AFDEEBC-630A-7C4E-9A27-28C38E6F6890}">
      <dgm:prSet/>
      <dgm:spPr/>
      <dgm:t>
        <a:bodyPr/>
        <a:lstStyle/>
        <a:p>
          <a:endParaRPr lang="en-US" sz="2200" b="0"/>
        </a:p>
      </dgm:t>
    </dgm:pt>
    <dgm:pt modelId="{ADBD6C48-FD76-E64E-90BA-5DEB27E03E07}" type="sibTrans" cxnId="{9AFDEEBC-630A-7C4E-9A27-28C38E6F6890}">
      <dgm:prSet/>
      <dgm:spPr/>
      <dgm:t>
        <a:bodyPr/>
        <a:lstStyle/>
        <a:p>
          <a:endParaRPr lang="en-US" sz="2200" b="0"/>
        </a:p>
      </dgm:t>
    </dgm:pt>
    <dgm:pt modelId="{2FDB30A1-A6B0-40BB-8151-E42681C8B545}" type="pres">
      <dgm:prSet presAssocID="{10192746-DDB6-9449-BE79-804FB255C3A4}" presName="Name0" presStyleCnt="0">
        <dgm:presLayoutVars>
          <dgm:dir/>
          <dgm:resizeHandles val="exact"/>
        </dgm:presLayoutVars>
      </dgm:prSet>
      <dgm:spPr/>
    </dgm:pt>
    <dgm:pt modelId="{0EEDCD54-4982-45E9-9486-34B8302DFA0B}" type="pres">
      <dgm:prSet presAssocID="{78EBC4C7-7670-2740-836C-D198760065A1}" presName="node" presStyleLbl="node1" presStyleIdx="0" presStyleCnt="2">
        <dgm:presLayoutVars>
          <dgm:bulletEnabled val="1"/>
        </dgm:presLayoutVars>
      </dgm:prSet>
      <dgm:spPr/>
    </dgm:pt>
    <dgm:pt modelId="{3DD50589-C349-44C5-A657-FEF80385FE9B}" type="pres">
      <dgm:prSet presAssocID="{AABB1AEB-0774-F445-9FD8-13D04D568115}" presName="sibTrans" presStyleCnt="0"/>
      <dgm:spPr/>
    </dgm:pt>
    <dgm:pt modelId="{8AADB5DA-132D-45EB-955C-DAAE23BBFE4E}" type="pres">
      <dgm:prSet presAssocID="{694BF3BB-BF27-F048-A407-12D7F6108647}" presName="node" presStyleLbl="node1" presStyleIdx="1" presStyleCnt="2">
        <dgm:presLayoutVars>
          <dgm:bulletEnabled val="1"/>
        </dgm:presLayoutVars>
      </dgm:prSet>
      <dgm:spPr/>
    </dgm:pt>
  </dgm:ptLst>
  <dgm:cxnLst>
    <dgm:cxn modelId="{B7EE6F27-79D0-4FAA-977C-E1E8006149D3}" type="presOf" srcId="{694BF3BB-BF27-F048-A407-12D7F6108647}" destId="{8AADB5DA-132D-45EB-955C-DAAE23BBFE4E}" srcOrd="0" destOrd="0" presId="urn:microsoft.com/office/officeart/2005/8/layout/hList6"/>
    <dgm:cxn modelId="{1546653E-3E11-41A2-BFD6-2D3EBA6556C1}" type="presOf" srcId="{10192746-DDB6-9449-BE79-804FB255C3A4}" destId="{2FDB30A1-A6B0-40BB-8151-E42681C8B545}" srcOrd="0" destOrd="0" presId="urn:microsoft.com/office/officeart/2005/8/layout/hList6"/>
    <dgm:cxn modelId="{FDD59B45-976A-4CFA-822F-4C4248126B57}" type="presOf" srcId="{78EBC4C7-7670-2740-836C-D198760065A1}" destId="{0EEDCD54-4982-45E9-9486-34B8302DFA0B}" srcOrd="0" destOrd="0" presId="urn:microsoft.com/office/officeart/2005/8/layout/hList6"/>
    <dgm:cxn modelId="{D2996F6E-8D6B-454D-ACE9-6CF2BD7FA54C}" srcId="{10192746-DDB6-9449-BE79-804FB255C3A4}" destId="{78EBC4C7-7670-2740-836C-D198760065A1}" srcOrd="0" destOrd="0" parTransId="{C1275DD2-7C87-9245-AC44-55B0333C2D27}" sibTransId="{AABB1AEB-0774-F445-9FD8-13D04D568115}"/>
    <dgm:cxn modelId="{9AFDEEBC-630A-7C4E-9A27-28C38E6F6890}" srcId="{10192746-DDB6-9449-BE79-804FB255C3A4}" destId="{694BF3BB-BF27-F048-A407-12D7F6108647}" srcOrd="1" destOrd="0" parTransId="{2CBDB27C-2078-B040-AD53-D1B950052503}" sibTransId="{ADBD6C48-FD76-E64E-90BA-5DEB27E03E07}"/>
    <dgm:cxn modelId="{BEBADB8D-82C1-4FB6-9690-127563B53A2B}" type="presParOf" srcId="{2FDB30A1-A6B0-40BB-8151-E42681C8B545}" destId="{0EEDCD54-4982-45E9-9486-34B8302DFA0B}" srcOrd="0" destOrd="0" presId="urn:microsoft.com/office/officeart/2005/8/layout/hList6"/>
    <dgm:cxn modelId="{45FD250B-21DE-4A97-BA35-665A7C980D91}" type="presParOf" srcId="{2FDB30A1-A6B0-40BB-8151-E42681C8B545}" destId="{3DD50589-C349-44C5-A657-FEF80385FE9B}" srcOrd="1" destOrd="0" presId="urn:microsoft.com/office/officeart/2005/8/layout/hList6"/>
    <dgm:cxn modelId="{3BF539B2-7F5C-4A10-B821-5945511F933A}" type="presParOf" srcId="{2FDB30A1-A6B0-40BB-8151-E42681C8B545}" destId="{8AADB5DA-132D-45EB-955C-DAAE23BBFE4E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E769BF-DD50-4949-BE24-9600B5B1F724}" type="doc">
      <dgm:prSet loTypeId="urn:microsoft.com/office/officeart/2005/8/layout/default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80EF8E7-C4D8-4A6C-9F76-DD8AC0C9AD1E}">
      <dgm:prSet phldrT="[Text]" custT="1"/>
      <dgm:spPr/>
      <dgm:t>
        <a:bodyPr/>
        <a:lstStyle/>
        <a:p>
          <a:r>
            <a:rPr lang="en-AU" sz="2200" b="0"/>
            <a:t>The family of the PWD</a:t>
          </a:r>
        </a:p>
      </dgm:t>
    </dgm:pt>
    <dgm:pt modelId="{5B96BE19-B159-4D63-80CF-950F26D12B16}" type="sibTrans" cxnId="{0CAE87AA-6F22-4668-8D5E-F57181B72EC3}">
      <dgm:prSet/>
      <dgm:spPr/>
      <dgm:t>
        <a:bodyPr/>
        <a:lstStyle/>
        <a:p>
          <a:endParaRPr lang="en-AU" sz="2200" b="0"/>
        </a:p>
      </dgm:t>
    </dgm:pt>
    <dgm:pt modelId="{EF8005BA-E158-4DB4-9C44-414DAC9E3FE6}" type="parTrans" cxnId="{0CAE87AA-6F22-4668-8D5E-F57181B72EC3}">
      <dgm:prSet/>
      <dgm:spPr/>
      <dgm:t>
        <a:bodyPr/>
        <a:lstStyle/>
        <a:p>
          <a:endParaRPr lang="en-AU" sz="2200" b="0"/>
        </a:p>
      </dgm:t>
    </dgm:pt>
    <dgm:pt modelId="{78E348E7-1418-4FEF-BDD1-4DB02ED34AAB}">
      <dgm:prSet phldrT="[Text]" custT="1"/>
      <dgm:spPr/>
      <dgm:t>
        <a:bodyPr/>
        <a:lstStyle/>
        <a:p>
          <a:r>
            <a:rPr lang="en-AU" sz="2200" b="0"/>
            <a:t>The carer of the PWD</a:t>
          </a:r>
        </a:p>
      </dgm:t>
    </dgm:pt>
    <dgm:pt modelId="{7E847C98-D726-45BF-8031-56F78706684A}" type="sibTrans" cxnId="{138C6523-D754-4561-A186-55BB3793DD20}">
      <dgm:prSet/>
      <dgm:spPr/>
      <dgm:t>
        <a:bodyPr/>
        <a:lstStyle/>
        <a:p>
          <a:endParaRPr lang="en-AU" sz="2200" b="0"/>
        </a:p>
      </dgm:t>
    </dgm:pt>
    <dgm:pt modelId="{D0436456-F09B-4DEB-8E55-6EF18DB4C1B9}" type="parTrans" cxnId="{138C6523-D754-4561-A186-55BB3793DD20}">
      <dgm:prSet/>
      <dgm:spPr/>
      <dgm:t>
        <a:bodyPr/>
        <a:lstStyle/>
        <a:p>
          <a:endParaRPr lang="en-AU" sz="2200" b="0"/>
        </a:p>
      </dgm:t>
    </dgm:pt>
    <dgm:pt modelId="{BB65E0E5-E50C-5647-987A-2236936440F8}">
      <dgm:prSet custT="1"/>
      <dgm:spPr/>
      <dgm:t>
        <a:bodyPr/>
        <a:lstStyle/>
        <a:p>
          <a:r>
            <a:rPr lang="en-US" sz="2200" b="0"/>
            <a:t>Others identified by the PWD</a:t>
          </a:r>
        </a:p>
      </dgm:t>
    </dgm:pt>
    <dgm:pt modelId="{B7CF50FB-54D9-7640-BAD8-283957E7B41F}" type="sibTrans" cxnId="{19BE7B39-E1B9-1445-B49F-287D7FCA3D31}">
      <dgm:prSet/>
      <dgm:spPr/>
      <dgm:t>
        <a:bodyPr/>
        <a:lstStyle/>
        <a:p>
          <a:endParaRPr lang="en-US" sz="2200" b="0"/>
        </a:p>
      </dgm:t>
    </dgm:pt>
    <dgm:pt modelId="{AE9FBC0A-3C4D-D74F-AA93-92FC52AD1874}" type="parTrans" cxnId="{19BE7B39-E1B9-1445-B49F-287D7FCA3D31}">
      <dgm:prSet/>
      <dgm:spPr/>
      <dgm:t>
        <a:bodyPr/>
        <a:lstStyle/>
        <a:p>
          <a:endParaRPr lang="en-US" sz="2200" b="0"/>
        </a:p>
      </dgm:t>
    </dgm:pt>
    <dgm:pt modelId="{A5800199-3AE9-5B49-9DC5-D70D6AA9E05B}" type="pres">
      <dgm:prSet presAssocID="{50E769BF-DD50-4949-BE24-9600B5B1F724}" presName="diagram" presStyleCnt="0">
        <dgm:presLayoutVars>
          <dgm:dir/>
          <dgm:resizeHandles val="exact"/>
        </dgm:presLayoutVars>
      </dgm:prSet>
      <dgm:spPr/>
    </dgm:pt>
    <dgm:pt modelId="{61F58753-416B-6D4A-BF11-7710CCD4332E}" type="pres">
      <dgm:prSet presAssocID="{480EF8E7-C4D8-4A6C-9F76-DD8AC0C9AD1E}" presName="node" presStyleLbl="node1" presStyleIdx="0" presStyleCnt="3" custScaleX="108713">
        <dgm:presLayoutVars>
          <dgm:bulletEnabled val="1"/>
        </dgm:presLayoutVars>
      </dgm:prSet>
      <dgm:spPr/>
    </dgm:pt>
    <dgm:pt modelId="{F0FE42F0-4CCC-3941-AE3C-5491CC59FAD6}" type="pres">
      <dgm:prSet presAssocID="{5B96BE19-B159-4D63-80CF-950F26D12B16}" presName="sibTrans" presStyleCnt="0"/>
      <dgm:spPr/>
    </dgm:pt>
    <dgm:pt modelId="{5FF49D63-B2C8-254A-9EEB-64174270C9C7}" type="pres">
      <dgm:prSet presAssocID="{78E348E7-1418-4FEF-BDD1-4DB02ED34AAB}" presName="node" presStyleLbl="node1" presStyleIdx="1" presStyleCnt="3" custScaleX="108713">
        <dgm:presLayoutVars>
          <dgm:bulletEnabled val="1"/>
        </dgm:presLayoutVars>
      </dgm:prSet>
      <dgm:spPr/>
    </dgm:pt>
    <dgm:pt modelId="{076EFE5D-5EAF-A44D-A979-9A2406094EC6}" type="pres">
      <dgm:prSet presAssocID="{7E847C98-D726-45BF-8031-56F78706684A}" presName="sibTrans" presStyleCnt="0"/>
      <dgm:spPr/>
    </dgm:pt>
    <dgm:pt modelId="{59AD4734-F94F-D846-99C1-089F20939115}" type="pres">
      <dgm:prSet presAssocID="{BB65E0E5-E50C-5647-987A-2236936440F8}" presName="node" presStyleLbl="node1" presStyleIdx="2" presStyleCnt="3" custScaleX="108713">
        <dgm:presLayoutVars>
          <dgm:bulletEnabled val="1"/>
        </dgm:presLayoutVars>
      </dgm:prSet>
      <dgm:spPr/>
    </dgm:pt>
  </dgm:ptLst>
  <dgm:cxnLst>
    <dgm:cxn modelId="{138C6523-D754-4561-A186-55BB3793DD20}" srcId="{50E769BF-DD50-4949-BE24-9600B5B1F724}" destId="{78E348E7-1418-4FEF-BDD1-4DB02ED34AAB}" srcOrd="1" destOrd="0" parTransId="{D0436456-F09B-4DEB-8E55-6EF18DB4C1B9}" sibTransId="{7E847C98-D726-45BF-8031-56F78706684A}"/>
    <dgm:cxn modelId="{D44C5E2B-3E47-184F-AFA3-687E21E51000}" type="presOf" srcId="{BB65E0E5-E50C-5647-987A-2236936440F8}" destId="{59AD4734-F94F-D846-99C1-089F20939115}" srcOrd="0" destOrd="0" presId="urn:microsoft.com/office/officeart/2005/8/layout/default"/>
    <dgm:cxn modelId="{877A8C2E-50E8-FC43-B73C-3E52704EAF57}" type="presOf" srcId="{480EF8E7-C4D8-4A6C-9F76-DD8AC0C9AD1E}" destId="{61F58753-416B-6D4A-BF11-7710CCD4332E}" srcOrd="0" destOrd="0" presId="urn:microsoft.com/office/officeart/2005/8/layout/default"/>
    <dgm:cxn modelId="{19BE7B39-E1B9-1445-B49F-287D7FCA3D31}" srcId="{50E769BF-DD50-4949-BE24-9600B5B1F724}" destId="{BB65E0E5-E50C-5647-987A-2236936440F8}" srcOrd="2" destOrd="0" parTransId="{AE9FBC0A-3C4D-D74F-AA93-92FC52AD1874}" sibTransId="{B7CF50FB-54D9-7640-BAD8-283957E7B41F}"/>
    <dgm:cxn modelId="{4280803B-150E-D045-9780-FD2FD7C7023B}" type="presOf" srcId="{50E769BF-DD50-4949-BE24-9600B5B1F724}" destId="{A5800199-3AE9-5B49-9DC5-D70D6AA9E05B}" srcOrd="0" destOrd="0" presId="urn:microsoft.com/office/officeart/2005/8/layout/default"/>
    <dgm:cxn modelId="{550AF8A4-E68A-554E-8C78-D244709D0B22}" type="presOf" srcId="{78E348E7-1418-4FEF-BDD1-4DB02ED34AAB}" destId="{5FF49D63-B2C8-254A-9EEB-64174270C9C7}" srcOrd="0" destOrd="0" presId="urn:microsoft.com/office/officeart/2005/8/layout/default"/>
    <dgm:cxn modelId="{0CAE87AA-6F22-4668-8D5E-F57181B72EC3}" srcId="{50E769BF-DD50-4949-BE24-9600B5B1F724}" destId="{480EF8E7-C4D8-4A6C-9F76-DD8AC0C9AD1E}" srcOrd="0" destOrd="0" parTransId="{EF8005BA-E158-4DB4-9C44-414DAC9E3FE6}" sibTransId="{5B96BE19-B159-4D63-80CF-950F26D12B16}"/>
    <dgm:cxn modelId="{9F089D38-39EF-5C44-A11E-E408735233B6}" type="presParOf" srcId="{A5800199-3AE9-5B49-9DC5-D70D6AA9E05B}" destId="{61F58753-416B-6D4A-BF11-7710CCD4332E}" srcOrd="0" destOrd="0" presId="urn:microsoft.com/office/officeart/2005/8/layout/default"/>
    <dgm:cxn modelId="{51B99DB5-F9CC-9943-A319-0AEA27C0EAFF}" type="presParOf" srcId="{A5800199-3AE9-5B49-9DC5-D70D6AA9E05B}" destId="{F0FE42F0-4CCC-3941-AE3C-5491CC59FAD6}" srcOrd="1" destOrd="0" presId="urn:microsoft.com/office/officeart/2005/8/layout/default"/>
    <dgm:cxn modelId="{B6A7816F-A784-8142-B75C-BF8D59AE42FC}" type="presParOf" srcId="{A5800199-3AE9-5B49-9DC5-D70D6AA9E05B}" destId="{5FF49D63-B2C8-254A-9EEB-64174270C9C7}" srcOrd="2" destOrd="0" presId="urn:microsoft.com/office/officeart/2005/8/layout/default"/>
    <dgm:cxn modelId="{D318E84C-8DDD-E74C-83DB-35B126F3A2F1}" type="presParOf" srcId="{A5800199-3AE9-5B49-9DC5-D70D6AA9E05B}" destId="{076EFE5D-5EAF-A44D-A979-9A2406094EC6}" srcOrd="3" destOrd="0" presId="urn:microsoft.com/office/officeart/2005/8/layout/default"/>
    <dgm:cxn modelId="{25499FE4-CE12-C141-891D-619CB9D9510D}" type="presParOf" srcId="{A5800199-3AE9-5B49-9DC5-D70D6AA9E05B}" destId="{59AD4734-F94F-D846-99C1-089F2093911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421944-4C50-4FB7-A9B1-974A4EDCAF0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46D8EF4-02E7-4C11-A111-D2C6EB75224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The PWD does not feel like an ‘outcast’</a:t>
          </a:r>
        </a:p>
      </dgm:t>
    </dgm:pt>
    <dgm:pt modelId="{201BB37B-A88D-4BFF-8A93-D2287AB28601}" type="parTrans" cxnId="{73695930-447A-4ADA-912D-AB512DAA10CD}">
      <dgm:prSet/>
      <dgm:spPr/>
      <dgm:t>
        <a:bodyPr/>
        <a:lstStyle/>
        <a:p>
          <a:endParaRPr lang="en-AU" sz="2200"/>
        </a:p>
      </dgm:t>
    </dgm:pt>
    <dgm:pt modelId="{3B6E10AB-D1D0-43A1-B4B2-03F931C20FB2}" type="sibTrans" cxnId="{73695930-447A-4ADA-912D-AB512DAA10CD}">
      <dgm:prSet/>
      <dgm:spPr/>
      <dgm:t>
        <a:bodyPr/>
        <a:lstStyle/>
        <a:p>
          <a:endParaRPr lang="en-AU" sz="2200"/>
        </a:p>
      </dgm:t>
    </dgm:pt>
    <dgm:pt modelId="{A7D0AEC7-7F57-4299-95D6-07BA968BF17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The PWD is treated exactly how the other members of the family are treated </a:t>
          </a:r>
        </a:p>
      </dgm:t>
    </dgm:pt>
    <dgm:pt modelId="{DD2C7E74-9253-45C6-8C6B-4817EC632CBF}" type="parTrans" cxnId="{45974095-0B87-4B97-8CA3-5122F243C1F8}">
      <dgm:prSet/>
      <dgm:spPr/>
      <dgm:t>
        <a:bodyPr/>
        <a:lstStyle/>
        <a:p>
          <a:endParaRPr lang="en-AU" sz="2200"/>
        </a:p>
      </dgm:t>
    </dgm:pt>
    <dgm:pt modelId="{8DAE89BE-8067-402B-94F1-F5874C892ED2}" type="sibTrans" cxnId="{45974095-0B87-4B97-8CA3-5122F243C1F8}">
      <dgm:prSet/>
      <dgm:spPr/>
      <dgm:t>
        <a:bodyPr/>
        <a:lstStyle/>
        <a:p>
          <a:endParaRPr lang="en-AU" sz="2200"/>
        </a:p>
      </dgm:t>
    </dgm:pt>
    <dgm:pt modelId="{6F0473C6-BA6E-43D1-826B-0A6EA6D433D2}" type="pres">
      <dgm:prSet presAssocID="{AC421944-4C50-4FB7-A9B1-974A4EDCAF07}" presName="Name0" presStyleCnt="0">
        <dgm:presLayoutVars>
          <dgm:chMax val="7"/>
          <dgm:chPref val="7"/>
          <dgm:dir/>
        </dgm:presLayoutVars>
      </dgm:prSet>
      <dgm:spPr/>
    </dgm:pt>
    <dgm:pt modelId="{D732FFFB-ACCF-49DD-A569-7962CC1E2BBC}" type="pres">
      <dgm:prSet presAssocID="{AC421944-4C50-4FB7-A9B1-974A4EDCAF07}" presName="Name1" presStyleCnt="0"/>
      <dgm:spPr/>
    </dgm:pt>
    <dgm:pt modelId="{53B73947-B858-4789-A085-431FB0A1186E}" type="pres">
      <dgm:prSet presAssocID="{AC421944-4C50-4FB7-A9B1-974A4EDCAF07}" presName="cycle" presStyleCnt="0"/>
      <dgm:spPr/>
    </dgm:pt>
    <dgm:pt modelId="{728860EB-9770-46D9-B2FA-5669560E1346}" type="pres">
      <dgm:prSet presAssocID="{AC421944-4C50-4FB7-A9B1-974A4EDCAF07}" presName="srcNode" presStyleLbl="node1" presStyleIdx="0" presStyleCnt="2"/>
      <dgm:spPr/>
    </dgm:pt>
    <dgm:pt modelId="{2EF78966-7570-4E9B-AF6F-142C00217DBC}" type="pres">
      <dgm:prSet presAssocID="{AC421944-4C50-4FB7-A9B1-974A4EDCAF07}" presName="conn" presStyleLbl="parChTrans1D2" presStyleIdx="0" presStyleCnt="1"/>
      <dgm:spPr/>
    </dgm:pt>
    <dgm:pt modelId="{E0058DD4-F5A8-42E6-802D-77FF83A96FFA}" type="pres">
      <dgm:prSet presAssocID="{AC421944-4C50-4FB7-A9B1-974A4EDCAF07}" presName="extraNode" presStyleLbl="node1" presStyleIdx="0" presStyleCnt="2"/>
      <dgm:spPr/>
    </dgm:pt>
    <dgm:pt modelId="{9DC017D4-CDC9-4DD9-AC0D-6F5DB2AB3DFD}" type="pres">
      <dgm:prSet presAssocID="{AC421944-4C50-4FB7-A9B1-974A4EDCAF07}" presName="dstNode" presStyleLbl="node1" presStyleIdx="0" presStyleCnt="2"/>
      <dgm:spPr/>
    </dgm:pt>
    <dgm:pt modelId="{0DE2F682-E744-4513-B4CE-9DBF32CBB9C6}" type="pres">
      <dgm:prSet presAssocID="{646D8EF4-02E7-4C11-A111-D2C6EB75224B}" presName="text_1" presStyleLbl="node1" presStyleIdx="0" presStyleCnt="2" custScaleY="117804">
        <dgm:presLayoutVars>
          <dgm:bulletEnabled val="1"/>
        </dgm:presLayoutVars>
      </dgm:prSet>
      <dgm:spPr/>
    </dgm:pt>
    <dgm:pt modelId="{731D77F8-A26A-4F40-9A53-EA199196D46E}" type="pres">
      <dgm:prSet presAssocID="{646D8EF4-02E7-4C11-A111-D2C6EB75224B}" presName="accent_1" presStyleCnt="0"/>
      <dgm:spPr/>
    </dgm:pt>
    <dgm:pt modelId="{7C3D10F4-2300-4464-ADE8-D5CD492A9A2D}" type="pres">
      <dgm:prSet presAssocID="{646D8EF4-02E7-4C11-A111-D2C6EB75224B}" presName="accentRepeatNode" presStyleLbl="solidFgAcc1" presStyleIdx="0" presStyleCnt="2"/>
      <dgm:spPr/>
    </dgm:pt>
    <dgm:pt modelId="{B388F3FF-F92C-4586-829D-329B1AE125AA}" type="pres">
      <dgm:prSet presAssocID="{A7D0AEC7-7F57-4299-95D6-07BA968BF173}" presName="text_2" presStyleLbl="node1" presStyleIdx="1" presStyleCnt="2" custScaleY="147652">
        <dgm:presLayoutVars>
          <dgm:bulletEnabled val="1"/>
        </dgm:presLayoutVars>
      </dgm:prSet>
      <dgm:spPr/>
    </dgm:pt>
    <dgm:pt modelId="{63CC381F-E301-4258-860B-610BF68571D8}" type="pres">
      <dgm:prSet presAssocID="{A7D0AEC7-7F57-4299-95D6-07BA968BF173}" presName="accent_2" presStyleCnt="0"/>
      <dgm:spPr/>
    </dgm:pt>
    <dgm:pt modelId="{23D267E4-A827-4CA8-9352-8944F7E98A72}" type="pres">
      <dgm:prSet presAssocID="{A7D0AEC7-7F57-4299-95D6-07BA968BF173}" presName="accentRepeatNode" presStyleLbl="solidFgAcc1" presStyleIdx="1" presStyleCnt="2"/>
      <dgm:spPr/>
    </dgm:pt>
  </dgm:ptLst>
  <dgm:cxnLst>
    <dgm:cxn modelId="{E364B40D-E8CD-4D31-8869-CC1FB1F1054E}" type="presOf" srcId="{646D8EF4-02E7-4C11-A111-D2C6EB75224B}" destId="{0DE2F682-E744-4513-B4CE-9DBF32CBB9C6}" srcOrd="0" destOrd="0" presId="urn:microsoft.com/office/officeart/2008/layout/VerticalCurvedList"/>
    <dgm:cxn modelId="{73695930-447A-4ADA-912D-AB512DAA10CD}" srcId="{AC421944-4C50-4FB7-A9B1-974A4EDCAF07}" destId="{646D8EF4-02E7-4C11-A111-D2C6EB75224B}" srcOrd="0" destOrd="0" parTransId="{201BB37B-A88D-4BFF-8A93-D2287AB28601}" sibTransId="{3B6E10AB-D1D0-43A1-B4B2-03F931C20FB2}"/>
    <dgm:cxn modelId="{C1E69C64-C2D4-4110-A5CB-799AFA494D53}" type="presOf" srcId="{3B6E10AB-D1D0-43A1-B4B2-03F931C20FB2}" destId="{2EF78966-7570-4E9B-AF6F-142C00217DBC}" srcOrd="0" destOrd="0" presId="urn:microsoft.com/office/officeart/2008/layout/VerticalCurvedList"/>
    <dgm:cxn modelId="{45974095-0B87-4B97-8CA3-5122F243C1F8}" srcId="{AC421944-4C50-4FB7-A9B1-974A4EDCAF07}" destId="{A7D0AEC7-7F57-4299-95D6-07BA968BF173}" srcOrd="1" destOrd="0" parTransId="{DD2C7E74-9253-45C6-8C6B-4817EC632CBF}" sibTransId="{8DAE89BE-8067-402B-94F1-F5874C892ED2}"/>
    <dgm:cxn modelId="{6EC03BBD-3736-44DC-B5FC-130E7E793BF3}" type="presOf" srcId="{A7D0AEC7-7F57-4299-95D6-07BA968BF173}" destId="{B388F3FF-F92C-4586-829D-329B1AE125AA}" srcOrd="0" destOrd="0" presId="urn:microsoft.com/office/officeart/2008/layout/VerticalCurvedList"/>
    <dgm:cxn modelId="{43E35CC4-47BB-4EE7-A345-FFB742C0ECB2}" type="presOf" srcId="{AC421944-4C50-4FB7-A9B1-974A4EDCAF07}" destId="{6F0473C6-BA6E-43D1-826B-0A6EA6D433D2}" srcOrd="0" destOrd="0" presId="urn:microsoft.com/office/officeart/2008/layout/VerticalCurvedList"/>
    <dgm:cxn modelId="{835401B4-B9D8-4EDF-BD11-49B6054CDF27}" type="presParOf" srcId="{6F0473C6-BA6E-43D1-826B-0A6EA6D433D2}" destId="{D732FFFB-ACCF-49DD-A569-7962CC1E2BBC}" srcOrd="0" destOrd="0" presId="urn:microsoft.com/office/officeart/2008/layout/VerticalCurvedList"/>
    <dgm:cxn modelId="{C80EDF07-650A-4F0B-81E3-50D9D5FAFD7C}" type="presParOf" srcId="{D732FFFB-ACCF-49DD-A569-7962CC1E2BBC}" destId="{53B73947-B858-4789-A085-431FB0A1186E}" srcOrd="0" destOrd="0" presId="urn:microsoft.com/office/officeart/2008/layout/VerticalCurvedList"/>
    <dgm:cxn modelId="{5C700941-8188-402C-9A71-F9E683397774}" type="presParOf" srcId="{53B73947-B858-4789-A085-431FB0A1186E}" destId="{728860EB-9770-46D9-B2FA-5669560E1346}" srcOrd="0" destOrd="0" presId="urn:microsoft.com/office/officeart/2008/layout/VerticalCurvedList"/>
    <dgm:cxn modelId="{8AF88B4C-D4BF-4E39-A1A9-15D910B83AC6}" type="presParOf" srcId="{53B73947-B858-4789-A085-431FB0A1186E}" destId="{2EF78966-7570-4E9B-AF6F-142C00217DBC}" srcOrd="1" destOrd="0" presId="urn:microsoft.com/office/officeart/2008/layout/VerticalCurvedList"/>
    <dgm:cxn modelId="{7A936A3B-A84F-48AC-A407-EB37BD8A4B45}" type="presParOf" srcId="{53B73947-B858-4789-A085-431FB0A1186E}" destId="{E0058DD4-F5A8-42E6-802D-77FF83A96FFA}" srcOrd="2" destOrd="0" presId="urn:microsoft.com/office/officeart/2008/layout/VerticalCurvedList"/>
    <dgm:cxn modelId="{3023E48A-C7D7-47C2-B548-378721247E49}" type="presParOf" srcId="{53B73947-B858-4789-A085-431FB0A1186E}" destId="{9DC017D4-CDC9-4DD9-AC0D-6F5DB2AB3DFD}" srcOrd="3" destOrd="0" presId="urn:microsoft.com/office/officeart/2008/layout/VerticalCurvedList"/>
    <dgm:cxn modelId="{A0096E6B-13AC-478F-A05F-68362A815E87}" type="presParOf" srcId="{D732FFFB-ACCF-49DD-A569-7962CC1E2BBC}" destId="{0DE2F682-E744-4513-B4CE-9DBF32CBB9C6}" srcOrd="1" destOrd="0" presId="urn:microsoft.com/office/officeart/2008/layout/VerticalCurvedList"/>
    <dgm:cxn modelId="{E26DBF96-38AC-49B4-BB1A-0CF5E06E8627}" type="presParOf" srcId="{D732FFFB-ACCF-49DD-A569-7962CC1E2BBC}" destId="{731D77F8-A26A-4F40-9A53-EA199196D46E}" srcOrd="2" destOrd="0" presId="urn:microsoft.com/office/officeart/2008/layout/VerticalCurvedList"/>
    <dgm:cxn modelId="{57DFD4CB-0711-40BC-A93F-BAB0E1EFE90B}" type="presParOf" srcId="{731D77F8-A26A-4F40-9A53-EA199196D46E}" destId="{7C3D10F4-2300-4464-ADE8-D5CD492A9A2D}" srcOrd="0" destOrd="0" presId="urn:microsoft.com/office/officeart/2008/layout/VerticalCurvedList"/>
    <dgm:cxn modelId="{046BC803-0BC0-4FA9-B264-03FF77084D65}" type="presParOf" srcId="{D732FFFB-ACCF-49DD-A569-7962CC1E2BBC}" destId="{B388F3FF-F92C-4586-829D-329B1AE125AA}" srcOrd="3" destOrd="0" presId="urn:microsoft.com/office/officeart/2008/layout/VerticalCurvedList"/>
    <dgm:cxn modelId="{08BED07A-06ED-4EA0-83D9-0C52934446F4}" type="presParOf" srcId="{D732FFFB-ACCF-49DD-A569-7962CC1E2BBC}" destId="{63CC381F-E301-4258-860B-610BF68571D8}" srcOrd="4" destOrd="0" presId="urn:microsoft.com/office/officeart/2008/layout/VerticalCurvedList"/>
    <dgm:cxn modelId="{99510F37-8554-4A42-B5E4-AE6E557D3679}" type="presParOf" srcId="{63CC381F-E301-4258-860B-610BF68571D8}" destId="{23D267E4-A827-4CA8-9352-8944F7E98A7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E9D07C7-1244-4A41-B181-EB4FC287751C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214782A-AF25-42D9-9285-8B557C40C240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 b="1" dirty="0">
              <a:solidFill>
                <a:schemeClr val="tx1">
                  <a:lumMod val="75000"/>
                  <a:lumOff val="25000"/>
                </a:schemeClr>
              </a:solidFill>
            </a:rPr>
            <a:t>Basic Hygiene</a:t>
          </a:r>
          <a:endParaRPr lang="en-PH" sz="22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D262ED-8755-4305-95F5-2765E94C9BE2}" type="parTrans" cxnId="{2F81CA2A-E99F-48E3-991E-16C8CEACACDD}">
      <dgm:prSet/>
      <dgm:spPr/>
      <dgm:t>
        <a:bodyPr/>
        <a:lstStyle/>
        <a:p>
          <a:endParaRPr lang="en-PH" sz="2200"/>
        </a:p>
      </dgm:t>
    </dgm:pt>
    <dgm:pt modelId="{21CCED03-CA98-437A-A682-8584639A4F6B}" type="sibTrans" cxnId="{2F81CA2A-E99F-48E3-991E-16C8CEACACDD}">
      <dgm:prSet/>
      <dgm:spPr/>
      <dgm:t>
        <a:bodyPr/>
        <a:lstStyle/>
        <a:p>
          <a:endParaRPr lang="en-PH" sz="2200"/>
        </a:p>
      </dgm:t>
    </dgm:pt>
    <dgm:pt modelId="{F9D8FC68-1367-4D91-B3C8-F3F6562001E4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 b="1" dirty="0">
              <a:solidFill>
                <a:schemeClr val="tx1">
                  <a:lumMod val="75000"/>
                  <a:lumOff val="25000"/>
                </a:schemeClr>
              </a:solidFill>
            </a:rPr>
            <a:t>Daily Living</a:t>
          </a:r>
          <a:endParaRPr lang="en-PH" sz="2200" b="1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532C4F-9FD6-444D-B27A-C9BF32558C28}" type="parTrans" cxnId="{46542FE0-D59D-4DE5-95AF-23756F4FE624}">
      <dgm:prSet/>
      <dgm:spPr/>
      <dgm:t>
        <a:bodyPr/>
        <a:lstStyle/>
        <a:p>
          <a:endParaRPr lang="en-PH" sz="2200"/>
        </a:p>
      </dgm:t>
    </dgm:pt>
    <dgm:pt modelId="{688B5474-0DDF-4375-9E42-026F0ED66CC5}" type="sibTrans" cxnId="{46542FE0-D59D-4DE5-95AF-23756F4FE624}">
      <dgm:prSet/>
      <dgm:spPr/>
      <dgm:t>
        <a:bodyPr/>
        <a:lstStyle/>
        <a:p>
          <a:endParaRPr lang="en-PH" sz="2200"/>
        </a:p>
      </dgm:t>
    </dgm:pt>
    <dgm:pt modelId="{D890CF35-8561-8F4B-8D2A-A5EE521217B1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AU" sz="2200"/>
            <a:t>Bathing and showering</a:t>
          </a:r>
          <a:endParaRPr lang="en-PH" sz="2200"/>
        </a:p>
      </dgm:t>
    </dgm:pt>
    <dgm:pt modelId="{E5092A2F-9BC8-0644-8014-BC85239C570C}" type="parTrans" cxnId="{769DED74-EE34-4448-BDB6-66A5A458E3D3}">
      <dgm:prSet/>
      <dgm:spPr/>
      <dgm:t>
        <a:bodyPr/>
        <a:lstStyle/>
        <a:p>
          <a:endParaRPr lang="en-US" sz="2200"/>
        </a:p>
      </dgm:t>
    </dgm:pt>
    <dgm:pt modelId="{31421417-A79C-0F46-973E-6179E445B0CB}" type="sibTrans" cxnId="{769DED74-EE34-4448-BDB6-66A5A458E3D3}">
      <dgm:prSet/>
      <dgm:spPr/>
      <dgm:t>
        <a:bodyPr/>
        <a:lstStyle/>
        <a:p>
          <a:endParaRPr lang="en-US" sz="2200"/>
        </a:p>
      </dgm:t>
    </dgm:pt>
    <dgm:pt modelId="{0438E59A-9C4D-3347-80AB-58AA6F87B63B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Oral hygiene</a:t>
          </a:r>
        </a:p>
      </dgm:t>
    </dgm:pt>
    <dgm:pt modelId="{0C8737D4-5CB5-164A-BEDC-09BB993D062F}" type="parTrans" cxnId="{4413859F-BBB6-8B4C-8B06-709B6B35B7DC}">
      <dgm:prSet/>
      <dgm:spPr/>
      <dgm:t>
        <a:bodyPr/>
        <a:lstStyle/>
        <a:p>
          <a:endParaRPr lang="en-US" sz="2200"/>
        </a:p>
      </dgm:t>
    </dgm:pt>
    <dgm:pt modelId="{C0EE506B-9D25-4447-A59B-9BE2298949D1}" type="sibTrans" cxnId="{4413859F-BBB6-8B4C-8B06-709B6B35B7DC}">
      <dgm:prSet/>
      <dgm:spPr/>
      <dgm:t>
        <a:bodyPr/>
        <a:lstStyle/>
        <a:p>
          <a:endParaRPr lang="en-US" sz="2200"/>
        </a:p>
      </dgm:t>
    </dgm:pt>
    <dgm:pt modelId="{AC568036-7914-894A-AD3E-60D292A1AE1E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Dressing</a:t>
          </a:r>
        </a:p>
      </dgm:t>
    </dgm:pt>
    <dgm:pt modelId="{41719FDD-3458-954C-92B1-BA0C73AE4EC6}" type="parTrans" cxnId="{B6B83588-8A55-004B-B17F-7BB480277AA8}">
      <dgm:prSet/>
      <dgm:spPr/>
      <dgm:t>
        <a:bodyPr/>
        <a:lstStyle/>
        <a:p>
          <a:endParaRPr lang="en-US" sz="2200"/>
        </a:p>
      </dgm:t>
    </dgm:pt>
    <dgm:pt modelId="{E46ADBCC-D81A-8341-8049-853F9D36C26B}" type="sibTrans" cxnId="{B6B83588-8A55-004B-B17F-7BB480277AA8}">
      <dgm:prSet/>
      <dgm:spPr/>
      <dgm:t>
        <a:bodyPr/>
        <a:lstStyle/>
        <a:p>
          <a:endParaRPr lang="en-US" sz="2200"/>
        </a:p>
      </dgm:t>
    </dgm:pt>
    <dgm:pt modelId="{590798E7-4C14-7043-A2AB-AADFF46EEE0D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Grocery shopping</a:t>
          </a:r>
        </a:p>
      </dgm:t>
    </dgm:pt>
    <dgm:pt modelId="{E5082567-49DE-7247-900C-B8C3D48832CB}" type="parTrans" cxnId="{364A5395-7567-4D42-9711-446495B3AFBA}">
      <dgm:prSet/>
      <dgm:spPr/>
      <dgm:t>
        <a:bodyPr/>
        <a:lstStyle/>
        <a:p>
          <a:endParaRPr lang="en-US" sz="2200"/>
        </a:p>
      </dgm:t>
    </dgm:pt>
    <dgm:pt modelId="{49653F10-EFB9-2840-AB25-C3EDC01B7D08}" type="sibTrans" cxnId="{364A5395-7567-4D42-9711-446495B3AFBA}">
      <dgm:prSet/>
      <dgm:spPr/>
      <dgm:t>
        <a:bodyPr/>
        <a:lstStyle/>
        <a:p>
          <a:endParaRPr lang="en-US" sz="2200"/>
        </a:p>
      </dgm:t>
    </dgm:pt>
    <dgm:pt modelId="{DB7BC111-2F93-0E46-AD38-F14370E35CB7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Budgeting money</a:t>
          </a:r>
        </a:p>
      </dgm:t>
    </dgm:pt>
    <dgm:pt modelId="{9AA5A147-B768-944E-929E-0B3092A72B61}" type="parTrans" cxnId="{6EA2E639-52AD-1E49-8F6A-F6FB2A922C4A}">
      <dgm:prSet/>
      <dgm:spPr/>
      <dgm:t>
        <a:bodyPr/>
        <a:lstStyle/>
        <a:p>
          <a:endParaRPr lang="en-US" sz="2200"/>
        </a:p>
      </dgm:t>
    </dgm:pt>
    <dgm:pt modelId="{E1D57D06-4B8B-D14C-8E88-9D1BEE2515E9}" type="sibTrans" cxnId="{6EA2E639-52AD-1E49-8F6A-F6FB2A922C4A}">
      <dgm:prSet/>
      <dgm:spPr/>
      <dgm:t>
        <a:bodyPr/>
        <a:lstStyle/>
        <a:p>
          <a:endParaRPr lang="en-US" sz="2200"/>
        </a:p>
      </dgm:t>
    </dgm:pt>
    <dgm:pt modelId="{63A9BE76-EA47-D14F-B428-53FCE6B164FB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en-PH" sz="2200"/>
            <a:t>Cooking</a:t>
          </a:r>
        </a:p>
      </dgm:t>
    </dgm:pt>
    <dgm:pt modelId="{682E3B28-F472-1D4E-B8D7-3EF251C2B1E5}" type="parTrans" cxnId="{1C06820E-9F2D-344F-A2D1-BE9F21767527}">
      <dgm:prSet/>
      <dgm:spPr/>
      <dgm:t>
        <a:bodyPr/>
        <a:lstStyle/>
        <a:p>
          <a:endParaRPr lang="en-US" sz="2200"/>
        </a:p>
      </dgm:t>
    </dgm:pt>
    <dgm:pt modelId="{6D38FC0B-4B5B-3F4B-B80C-FE65E8995040}" type="sibTrans" cxnId="{1C06820E-9F2D-344F-A2D1-BE9F21767527}">
      <dgm:prSet/>
      <dgm:spPr/>
      <dgm:t>
        <a:bodyPr/>
        <a:lstStyle/>
        <a:p>
          <a:endParaRPr lang="en-US" sz="2200"/>
        </a:p>
      </dgm:t>
    </dgm:pt>
    <dgm:pt modelId="{50E02DD2-6F88-884F-A975-AE0274390922}" type="pres">
      <dgm:prSet presAssocID="{3E9D07C7-1244-4A41-B181-EB4FC287751C}" presName="theList" presStyleCnt="0">
        <dgm:presLayoutVars>
          <dgm:dir/>
          <dgm:animLvl val="lvl"/>
          <dgm:resizeHandles val="exact"/>
        </dgm:presLayoutVars>
      </dgm:prSet>
      <dgm:spPr/>
    </dgm:pt>
    <dgm:pt modelId="{BD3A9A82-1142-3D43-AB3B-1F18E7D0FA41}" type="pres">
      <dgm:prSet presAssocID="{4214782A-AF25-42D9-9285-8B557C40C240}" presName="compNode" presStyleCnt="0"/>
      <dgm:spPr/>
    </dgm:pt>
    <dgm:pt modelId="{54CA7E1F-4DFF-D34A-BBA6-DC6B8D4AFAA5}" type="pres">
      <dgm:prSet presAssocID="{4214782A-AF25-42D9-9285-8B557C40C240}" presName="aNode" presStyleLbl="bgShp" presStyleIdx="0" presStyleCnt="2" custLinFactNeighborX="-37105" custLinFactNeighborY="-746"/>
      <dgm:spPr/>
    </dgm:pt>
    <dgm:pt modelId="{D4C42CAB-87FC-B44C-9298-0A527F24EF4E}" type="pres">
      <dgm:prSet presAssocID="{4214782A-AF25-42D9-9285-8B557C40C240}" presName="textNode" presStyleLbl="bgShp" presStyleIdx="0" presStyleCnt="2"/>
      <dgm:spPr/>
    </dgm:pt>
    <dgm:pt modelId="{458550F7-9372-694B-90E6-696DCC4262B3}" type="pres">
      <dgm:prSet presAssocID="{4214782A-AF25-42D9-9285-8B557C40C240}" presName="compChildNode" presStyleCnt="0"/>
      <dgm:spPr/>
    </dgm:pt>
    <dgm:pt modelId="{18805943-8234-E349-8320-B11F4C7F10E3}" type="pres">
      <dgm:prSet presAssocID="{4214782A-AF25-42D9-9285-8B557C40C240}" presName="theInnerList" presStyleCnt="0"/>
      <dgm:spPr/>
    </dgm:pt>
    <dgm:pt modelId="{6ED44316-A714-C84B-B51F-AF9163D23FAD}" type="pres">
      <dgm:prSet presAssocID="{D890CF35-8561-8F4B-8D2A-A5EE521217B1}" presName="childNode" presStyleLbl="node1" presStyleIdx="0" presStyleCnt="6">
        <dgm:presLayoutVars>
          <dgm:bulletEnabled val="1"/>
        </dgm:presLayoutVars>
      </dgm:prSet>
      <dgm:spPr/>
    </dgm:pt>
    <dgm:pt modelId="{8B260F5E-21EA-DB4B-925E-5DFABDE31195}" type="pres">
      <dgm:prSet presAssocID="{D890CF35-8561-8F4B-8D2A-A5EE521217B1}" presName="aSpace2" presStyleCnt="0"/>
      <dgm:spPr/>
    </dgm:pt>
    <dgm:pt modelId="{5C32898F-D6C5-1643-A8BC-5E95203CE31F}" type="pres">
      <dgm:prSet presAssocID="{0438E59A-9C4D-3347-80AB-58AA6F87B63B}" presName="childNode" presStyleLbl="node1" presStyleIdx="1" presStyleCnt="6">
        <dgm:presLayoutVars>
          <dgm:bulletEnabled val="1"/>
        </dgm:presLayoutVars>
      </dgm:prSet>
      <dgm:spPr/>
    </dgm:pt>
    <dgm:pt modelId="{4B222143-BAD5-D440-B527-0EEF481230B0}" type="pres">
      <dgm:prSet presAssocID="{0438E59A-9C4D-3347-80AB-58AA6F87B63B}" presName="aSpace2" presStyleCnt="0"/>
      <dgm:spPr/>
    </dgm:pt>
    <dgm:pt modelId="{66C775A2-B059-1A43-BC4B-0777E935DF00}" type="pres">
      <dgm:prSet presAssocID="{AC568036-7914-894A-AD3E-60D292A1AE1E}" presName="childNode" presStyleLbl="node1" presStyleIdx="2" presStyleCnt="6">
        <dgm:presLayoutVars>
          <dgm:bulletEnabled val="1"/>
        </dgm:presLayoutVars>
      </dgm:prSet>
      <dgm:spPr/>
    </dgm:pt>
    <dgm:pt modelId="{8857FD35-D344-3040-9E17-4F3933D88C99}" type="pres">
      <dgm:prSet presAssocID="{4214782A-AF25-42D9-9285-8B557C40C240}" presName="aSpace" presStyleCnt="0"/>
      <dgm:spPr/>
    </dgm:pt>
    <dgm:pt modelId="{4ED65055-0128-874B-BD45-B3E7AFF61EAB}" type="pres">
      <dgm:prSet presAssocID="{F9D8FC68-1367-4D91-B3C8-F3F6562001E4}" presName="compNode" presStyleCnt="0"/>
      <dgm:spPr/>
    </dgm:pt>
    <dgm:pt modelId="{A410D59D-4CFE-E84B-B735-970AA1FF10DE}" type="pres">
      <dgm:prSet presAssocID="{F9D8FC68-1367-4D91-B3C8-F3F6562001E4}" presName="aNode" presStyleLbl="bgShp" presStyleIdx="1" presStyleCnt="2"/>
      <dgm:spPr/>
    </dgm:pt>
    <dgm:pt modelId="{17F01E43-9E95-6D4F-B194-DF13B137C67B}" type="pres">
      <dgm:prSet presAssocID="{F9D8FC68-1367-4D91-B3C8-F3F6562001E4}" presName="textNode" presStyleLbl="bgShp" presStyleIdx="1" presStyleCnt="2"/>
      <dgm:spPr/>
    </dgm:pt>
    <dgm:pt modelId="{25FB7AA0-D2B3-DD40-A287-AFB5CEDFB0CC}" type="pres">
      <dgm:prSet presAssocID="{F9D8FC68-1367-4D91-B3C8-F3F6562001E4}" presName="compChildNode" presStyleCnt="0"/>
      <dgm:spPr/>
    </dgm:pt>
    <dgm:pt modelId="{9FD9BC31-F353-414B-8C83-F9A86C4FFB29}" type="pres">
      <dgm:prSet presAssocID="{F9D8FC68-1367-4D91-B3C8-F3F6562001E4}" presName="theInnerList" presStyleCnt="0"/>
      <dgm:spPr/>
    </dgm:pt>
    <dgm:pt modelId="{70930E63-0A8F-A241-850E-08B63350353C}" type="pres">
      <dgm:prSet presAssocID="{63A9BE76-EA47-D14F-B428-53FCE6B164FB}" presName="childNode" presStyleLbl="node1" presStyleIdx="3" presStyleCnt="6">
        <dgm:presLayoutVars>
          <dgm:bulletEnabled val="1"/>
        </dgm:presLayoutVars>
      </dgm:prSet>
      <dgm:spPr/>
    </dgm:pt>
    <dgm:pt modelId="{F895F3B9-5C48-5E4C-9880-C6CDFD367C63}" type="pres">
      <dgm:prSet presAssocID="{63A9BE76-EA47-D14F-B428-53FCE6B164FB}" presName="aSpace2" presStyleCnt="0"/>
      <dgm:spPr/>
    </dgm:pt>
    <dgm:pt modelId="{AC23AEBA-7818-6940-9397-15512558E876}" type="pres">
      <dgm:prSet presAssocID="{590798E7-4C14-7043-A2AB-AADFF46EEE0D}" presName="childNode" presStyleLbl="node1" presStyleIdx="4" presStyleCnt="6">
        <dgm:presLayoutVars>
          <dgm:bulletEnabled val="1"/>
        </dgm:presLayoutVars>
      </dgm:prSet>
      <dgm:spPr/>
    </dgm:pt>
    <dgm:pt modelId="{BFCDD87E-937A-EC4D-9707-276B81519D44}" type="pres">
      <dgm:prSet presAssocID="{590798E7-4C14-7043-A2AB-AADFF46EEE0D}" presName="aSpace2" presStyleCnt="0"/>
      <dgm:spPr/>
    </dgm:pt>
    <dgm:pt modelId="{639A9FE8-9257-AA4B-98F5-64C7854AD69D}" type="pres">
      <dgm:prSet presAssocID="{DB7BC111-2F93-0E46-AD38-F14370E35CB7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1C06820E-9F2D-344F-A2D1-BE9F21767527}" srcId="{F9D8FC68-1367-4D91-B3C8-F3F6562001E4}" destId="{63A9BE76-EA47-D14F-B428-53FCE6B164FB}" srcOrd="0" destOrd="0" parTransId="{682E3B28-F472-1D4E-B8D7-3EF251C2B1E5}" sibTransId="{6D38FC0B-4B5B-3F4B-B80C-FE65E8995040}"/>
    <dgm:cxn modelId="{3339EF26-C305-234E-A1CA-4EE56C174715}" type="presOf" srcId="{590798E7-4C14-7043-A2AB-AADFF46EEE0D}" destId="{AC23AEBA-7818-6940-9397-15512558E876}" srcOrd="0" destOrd="0" presId="urn:microsoft.com/office/officeart/2005/8/layout/lProcess2"/>
    <dgm:cxn modelId="{2F81CA2A-E99F-48E3-991E-16C8CEACACDD}" srcId="{3E9D07C7-1244-4A41-B181-EB4FC287751C}" destId="{4214782A-AF25-42D9-9285-8B557C40C240}" srcOrd="0" destOrd="0" parTransId="{C6D262ED-8755-4305-95F5-2765E94C9BE2}" sibTransId="{21CCED03-CA98-437A-A682-8584639A4F6B}"/>
    <dgm:cxn modelId="{43420F2F-428E-F34F-AD85-4EBB5938F3F2}" type="presOf" srcId="{D890CF35-8561-8F4B-8D2A-A5EE521217B1}" destId="{6ED44316-A714-C84B-B51F-AF9163D23FAD}" srcOrd="0" destOrd="0" presId="urn:microsoft.com/office/officeart/2005/8/layout/lProcess2"/>
    <dgm:cxn modelId="{6EA2E639-52AD-1E49-8F6A-F6FB2A922C4A}" srcId="{F9D8FC68-1367-4D91-B3C8-F3F6562001E4}" destId="{DB7BC111-2F93-0E46-AD38-F14370E35CB7}" srcOrd="2" destOrd="0" parTransId="{9AA5A147-B768-944E-929E-0B3092A72B61}" sibTransId="{E1D57D06-4B8B-D14C-8E88-9D1BEE2515E9}"/>
    <dgm:cxn modelId="{A64B7F48-B6DA-6947-ACC1-0CDE66C1F4AE}" type="presOf" srcId="{4214782A-AF25-42D9-9285-8B557C40C240}" destId="{54CA7E1F-4DFF-D34A-BBA6-DC6B8D4AFAA5}" srcOrd="0" destOrd="0" presId="urn:microsoft.com/office/officeart/2005/8/layout/lProcess2"/>
    <dgm:cxn modelId="{769DED74-EE34-4448-BDB6-66A5A458E3D3}" srcId="{4214782A-AF25-42D9-9285-8B557C40C240}" destId="{D890CF35-8561-8F4B-8D2A-A5EE521217B1}" srcOrd="0" destOrd="0" parTransId="{E5092A2F-9BC8-0644-8014-BC85239C570C}" sibTransId="{31421417-A79C-0F46-973E-6179E445B0CB}"/>
    <dgm:cxn modelId="{70486787-243E-9541-A710-A6C32EEC0F77}" type="presOf" srcId="{AC568036-7914-894A-AD3E-60D292A1AE1E}" destId="{66C775A2-B059-1A43-BC4B-0777E935DF00}" srcOrd="0" destOrd="0" presId="urn:microsoft.com/office/officeart/2005/8/layout/lProcess2"/>
    <dgm:cxn modelId="{B6B83588-8A55-004B-B17F-7BB480277AA8}" srcId="{4214782A-AF25-42D9-9285-8B557C40C240}" destId="{AC568036-7914-894A-AD3E-60D292A1AE1E}" srcOrd="2" destOrd="0" parTransId="{41719FDD-3458-954C-92B1-BA0C73AE4EC6}" sibTransId="{E46ADBCC-D81A-8341-8049-853F9D36C26B}"/>
    <dgm:cxn modelId="{A0288893-7B8D-1F41-A067-674CA827D78A}" type="presOf" srcId="{4214782A-AF25-42D9-9285-8B557C40C240}" destId="{D4C42CAB-87FC-B44C-9298-0A527F24EF4E}" srcOrd="1" destOrd="0" presId="urn:microsoft.com/office/officeart/2005/8/layout/lProcess2"/>
    <dgm:cxn modelId="{364A5395-7567-4D42-9711-446495B3AFBA}" srcId="{F9D8FC68-1367-4D91-B3C8-F3F6562001E4}" destId="{590798E7-4C14-7043-A2AB-AADFF46EEE0D}" srcOrd="1" destOrd="0" parTransId="{E5082567-49DE-7247-900C-B8C3D48832CB}" sibTransId="{49653F10-EFB9-2840-AB25-C3EDC01B7D08}"/>
    <dgm:cxn modelId="{4413859F-BBB6-8B4C-8B06-709B6B35B7DC}" srcId="{4214782A-AF25-42D9-9285-8B557C40C240}" destId="{0438E59A-9C4D-3347-80AB-58AA6F87B63B}" srcOrd="1" destOrd="0" parTransId="{0C8737D4-5CB5-164A-BEDC-09BB993D062F}" sibTransId="{C0EE506B-9D25-4447-A59B-9BE2298949D1}"/>
    <dgm:cxn modelId="{8A299FAF-C1AC-134A-A7B0-9A289A69807D}" type="presOf" srcId="{0438E59A-9C4D-3347-80AB-58AA6F87B63B}" destId="{5C32898F-D6C5-1643-A8BC-5E95203CE31F}" srcOrd="0" destOrd="0" presId="urn:microsoft.com/office/officeart/2005/8/layout/lProcess2"/>
    <dgm:cxn modelId="{E3DF08B1-57F3-7D4F-B210-22F4BB733F74}" type="presOf" srcId="{63A9BE76-EA47-D14F-B428-53FCE6B164FB}" destId="{70930E63-0A8F-A241-850E-08B63350353C}" srcOrd="0" destOrd="0" presId="urn:microsoft.com/office/officeart/2005/8/layout/lProcess2"/>
    <dgm:cxn modelId="{988057BE-54FD-3640-9ABF-B2576D64FD86}" type="presOf" srcId="{3E9D07C7-1244-4A41-B181-EB4FC287751C}" destId="{50E02DD2-6F88-884F-A975-AE0274390922}" srcOrd="0" destOrd="0" presId="urn:microsoft.com/office/officeart/2005/8/layout/lProcess2"/>
    <dgm:cxn modelId="{19CDC7C4-7C5D-7F4E-BEE5-A19727745832}" type="presOf" srcId="{DB7BC111-2F93-0E46-AD38-F14370E35CB7}" destId="{639A9FE8-9257-AA4B-98F5-64C7854AD69D}" srcOrd="0" destOrd="0" presId="urn:microsoft.com/office/officeart/2005/8/layout/lProcess2"/>
    <dgm:cxn modelId="{1B6EA0D6-0CBA-F44F-94A9-D2C5D31828F9}" type="presOf" srcId="{F9D8FC68-1367-4D91-B3C8-F3F6562001E4}" destId="{17F01E43-9E95-6D4F-B194-DF13B137C67B}" srcOrd="1" destOrd="0" presId="urn:microsoft.com/office/officeart/2005/8/layout/lProcess2"/>
    <dgm:cxn modelId="{46542FE0-D59D-4DE5-95AF-23756F4FE624}" srcId="{3E9D07C7-1244-4A41-B181-EB4FC287751C}" destId="{F9D8FC68-1367-4D91-B3C8-F3F6562001E4}" srcOrd="1" destOrd="0" parTransId="{A7532C4F-9FD6-444D-B27A-C9BF32558C28}" sibTransId="{688B5474-0DDF-4375-9E42-026F0ED66CC5}"/>
    <dgm:cxn modelId="{3AA0BBED-C782-5E4E-998D-1238B033CE10}" type="presOf" srcId="{F9D8FC68-1367-4D91-B3C8-F3F6562001E4}" destId="{A410D59D-4CFE-E84B-B735-970AA1FF10DE}" srcOrd="0" destOrd="0" presId="urn:microsoft.com/office/officeart/2005/8/layout/lProcess2"/>
    <dgm:cxn modelId="{FBB542BE-CEBB-8449-A1E9-811D1D05E404}" type="presParOf" srcId="{50E02DD2-6F88-884F-A975-AE0274390922}" destId="{BD3A9A82-1142-3D43-AB3B-1F18E7D0FA41}" srcOrd="0" destOrd="0" presId="urn:microsoft.com/office/officeart/2005/8/layout/lProcess2"/>
    <dgm:cxn modelId="{202FF2E3-2302-6842-AD61-1C8B9A09C7BA}" type="presParOf" srcId="{BD3A9A82-1142-3D43-AB3B-1F18E7D0FA41}" destId="{54CA7E1F-4DFF-D34A-BBA6-DC6B8D4AFAA5}" srcOrd="0" destOrd="0" presId="urn:microsoft.com/office/officeart/2005/8/layout/lProcess2"/>
    <dgm:cxn modelId="{FE718F18-94AF-1447-9CBB-B78EA76DE218}" type="presParOf" srcId="{BD3A9A82-1142-3D43-AB3B-1F18E7D0FA41}" destId="{D4C42CAB-87FC-B44C-9298-0A527F24EF4E}" srcOrd="1" destOrd="0" presId="urn:microsoft.com/office/officeart/2005/8/layout/lProcess2"/>
    <dgm:cxn modelId="{8C101126-E693-3B4A-9DD8-25106474373F}" type="presParOf" srcId="{BD3A9A82-1142-3D43-AB3B-1F18E7D0FA41}" destId="{458550F7-9372-694B-90E6-696DCC4262B3}" srcOrd="2" destOrd="0" presId="urn:microsoft.com/office/officeart/2005/8/layout/lProcess2"/>
    <dgm:cxn modelId="{22FEB9FA-629D-244B-A8A6-BC86ADFC9521}" type="presParOf" srcId="{458550F7-9372-694B-90E6-696DCC4262B3}" destId="{18805943-8234-E349-8320-B11F4C7F10E3}" srcOrd="0" destOrd="0" presId="urn:microsoft.com/office/officeart/2005/8/layout/lProcess2"/>
    <dgm:cxn modelId="{8F8FC6EF-2701-E749-B06E-47E17F730D81}" type="presParOf" srcId="{18805943-8234-E349-8320-B11F4C7F10E3}" destId="{6ED44316-A714-C84B-B51F-AF9163D23FAD}" srcOrd="0" destOrd="0" presId="urn:microsoft.com/office/officeart/2005/8/layout/lProcess2"/>
    <dgm:cxn modelId="{EAAE86A2-9DDE-4843-B0DB-53347362A597}" type="presParOf" srcId="{18805943-8234-E349-8320-B11F4C7F10E3}" destId="{8B260F5E-21EA-DB4B-925E-5DFABDE31195}" srcOrd="1" destOrd="0" presId="urn:microsoft.com/office/officeart/2005/8/layout/lProcess2"/>
    <dgm:cxn modelId="{E1CB6A24-23E0-104B-9D30-5E5FB3A63224}" type="presParOf" srcId="{18805943-8234-E349-8320-B11F4C7F10E3}" destId="{5C32898F-D6C5-1643-A8BC-5E95203CE31F}" srcOrd="2" destOrd="0" presId="urn:microsoft.com/office/officeart/2005/8/layout/lProcess2"/>
    <dgm:cxn modelId="{1918DDC2-E6CB-3F4B-AA0F-26AFEC691134}" type="presParOf" srcId="{18805943-8234-E349-8320-B11F4C7F10E3}" destId="{4B222143-BAD5-D440-B527-0EEF481230B0}" srcOrd="3" destOrd="0" presId="urn:microsoft.com/office/officeart/2005/8/layout/lProcess2"/>
    <dgm:cxn modelId="{CF250EFF-2AFF-AE4D-96DA-2B7BF18071DF}" type="presParOf" srcId="{18805943-8234-E349-8320-B11F4C7F10E3}" destId="{66C775A2-B059-1A43-BC4B-0777E935DF00}" srcOrd="4" destOrd="0" presId="urn:microsoft.com/office/officeart/2005/8/layout/lProcess2"/>
    <dgm:cxn modelId="{CBC864EA-CCC7-9940-B9A1-B584963E7C0A}" type="presParOf" srcId="{50E02DD2-6F88-884F-A975-AE0274390922}" destId="{8857FD35-D344-3040-9E17-4F3933D88C99}" srcOrd="1" destOrd="0" presId="urn:microsoft.com/office/officeart/2005/8/layout/lProcess2"/>
    <dgm:cxn modelId="{20061C3F-B50C-9344-AE39-BAA901F43767}" type="presParOf" srcId="{50E02DD2-6F88-884F-A975-AE0274390922}" destId="{4ED65055-0128-874B-BD45-B3E7AFF61EAB}" srcOrd="2" destOrd="0" presId="urn:microsoft.com/office/officeart/2005/8/layout/lProcess2"/>
    <dgm:cxn modelId="{16B53D0A-15FD-C543-8AA7-095CF9FD8B2B}" type="presParOf" srcId="{4ED65055-0128-874B-BD45-B3E7AFF61EAB}" destId="{A410D59D-4CFE-E84B-B735-970AA1FF10DE}" srcOrd="0" destOrd="0" presId="urn:microsoft.com/office/officeart/2005/8/layout/lProcess2"/>
    <dgm:cxn modelId="{0B6E4623-9073-C94F-A0BA-3A442C96B32A}" type="presParOf" srcId="{4ED65055-0128-874B-BD45-B3E7AFF61EAB}" destId="{17F01E43-9E95-6D4F-B194-DF13B137C67B}" srcOrd="1" destOrd="0" presId="urn:microsoft.com/office/officeart/2005/8/layout/lProcess2"/>
    <dgm:cxn modelId="{985DE708-7D97-4343-AD23-B433C388DECC}" type="presParOf" srcId="{4ED65055-0128-874B-BD45-B3E7AFF61EAB}" destId="{25FB7AA0-D2B3-DD40-A287-AFB5CEDFB0CC}" srcOrd="2" destOrd="0" presId="urn:microsoft.com/office/officeart/2005/8/layout/lProcess2"/>
    <dgm:cxn modelId="{FD9C6C98-38E5-C048-8C3E-0232F41BAD47}" type="presParOf" srcId="{25FB7AA0-D2B3-DD40-A287-AFB5CEDFB0CC}" destId="{9FD9BC31-F353-414B-8C83-F9A86C4FFB29}" srcOrd="0" destOrd="0" presId="urn:microsoft.com/office/officeart/2005/8/layout/lProcess2"/>
    <dgm:cxn modelId="{37C2A8AF-9CE0-3F40-B45E-9F9C0EE9A010}" type="presParOf" srcId="{9FD9BC31-F353-414B-8C83-F9A86C4FFB29}" destId="{70930E63-0A8F-A241-850E-08B63350353C}" srcOrd="0" destOrd="0" presId="urn:microsoft.com/office/officeart/2005/8/layout/lProcess2"/>
    <dgm:cxn modelId="{2F71EF3B-6AD9-294F-BF33-A44EFDA43D7C}" type="presParOf" srcId="{9FD9BC31-F353-414B-8C83-F9A86C4FFB29}" destId="{F895F3B9-5C48-5E4C-9880-C6CDFD367C63}" srcOrd="1" destOrd="0" presId="urn:microsoft.com/office/officeart/2005/8/layout/lProcess2"/>
    <dgm:cxn modelId="{6E1BB5C1-8104-CB44-B399-059EB9EE3646}" type="presParOf" srcId="{9FD9BC31-F353-414B-8C83-F9A86C4FFB29}" destId="{AC23AEBA-7818-6940-9397-15512558E876}" srcOrd="2" destOrd="0" presId="urn:microsoft.com/office/officeart/2005/8/layout/lProcess2"/>
    <dgm:cxn modelId="{CB6EFDFA-963F-EC48-A69D-133688E483E9}" type="presParOf" srcId="{9FD9BC31-F353-414B-8C83-F9A86C4FFB29}" destId="{BFCDD87E-937A-EC4D-9707-276B81519D44}" srcOrd="3" destOrd="0" presId="urn:microsoft.com/office/officeart/2005/8/layout/lProcess2"/>
    <dgm:cxn modelId="{C0F1305E-2F3D-204A-AD1E-6A75ACB9F562}" type="presParOf" srcId="{9FD9BC31-F353-414B-8C83-F9A86C4FFB29}" destId="{639A9FE8-9257-AA4B-98F5-64C7854AD69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38B97A4-7B66-4962-8B8E-EA578D527A07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C682B08-B695-4D50-B051-097049EB245B}">
      <dgm:prSet phldrT="[Text]"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 b="0"/>
            <a:t>Meetings</a:t>
          </a:r>
        </a:p>
      </dgm:t>
    </dgm:pt>
    <dgm:pt modelId="{11FD7A91-6076-48A8-B9C0-8CC9F9713E69}" type="parTrans" cxnId="{45B7E0ED-70C6-4BC5-A0CA-E6C3EC0AAECC}">
      <dgm:prSet/>
      <dgm:spPr/>
      <dgm:t>
        <a:bodyPr/>
        <a:lstStyle/>
        <a:p>
          <a:endParaRPr lang="en-AU" sz="2200"/>
        </a:p>
      </dgm:t>
    </dgm:pt>
    <dgm:pt modelId="{EA30DBB6-B40E-4E81-8915-77CE58E12B2A}" type="sibTrans" cxnId="{45B7E0ED-70C6-4BC5-A0CA-E6C3EC0AAECC}">
      <dgm:prSet/>
      <dgm:spPr/>
      <dgm:t>
        <a:bodyPr/>
        <a:lstStyle/>
        <a:p>
          <a:endParaRPr lang="en-AU" sz="2200"/>
        </a:p>
      </dgm:t>
    </dgm:pt>
    <dgm:pt modelId="{2901503A-17D2-46C3-B1A3-FE6DE14EC7B1}">
      <dgm:prSet custT="1"/>
      <dgm:spPr/>
      <dgm:t>
        <a:bodyPr/>
        <a:lstStyle/>
        <a:p>
          <a:r>
            <a:rPr lang="en-AU" sz="2200" b="0"/>
            <a:t>Emails</a:t>
          </a:r>
        </a:p>
      </dgm:t>
    </dgm:pt>
    <dgm:pt modelId="{F22BA5CF-E545-42C3-A5F3-0C21B5D8DE06}" type="parTrans" cxnId="{015821D5-D625-4363-BCE5-219F84777432}">
      <dgm:prSet/>
      <dgm:spPr/>
      <dgm:t>
        <a:bodyPr/>
        <a:lstStyle/>
        <a:p>
          <a:endParaRPr lang="en-AU" sz="2200"/>
        </a:p>
      </dgm:t>
    </dgm:pt>
    <dgm:pt modelId="{9DE97224-0B6F-4FDA-93DC-EB363E118290}" type="sibTrans" cxnId="{015821D5-D625-4363-BCE5-219F84777432}">
      <dgm:prSet/>
      <dgm:spPr/>
      <dgm:t>
        <a:bodyPr/>
        <a:lstStyle/>
        <a:p>
          <a:endParaRPr lang="en-AU" sz="2200"/>
        </a:p>
      </dgm:t>
    </dgm:pt>
    <dgm:pt modelId="{2887BD39-2B82-41FD-8048-ACB1908FD2A9}">
      <dgm:prSet custT="1"/>
      <dgm:spPr/>
      <dgm:t>
        <a:bodyPr/>
        <a:lstStyle/>
        <a:p>
          <a:pPr>
            <a:buSzPts val="1200"/>
            <a:buFont typeface="Wingdings" panose="05000000000000000000" pitchFamily="2" charset="2"/>
            <a:buChar char=""/>
          </a:pPr>
          <a:r>
            <a:rPr lang="en-AU" sz="2200" b="0"/>
            <a:t>Cloud Storage</a:t>
          </a:r>
        </a:p>
      </dgm:t>
    </dgm:pt>
    <dgm:pt modelId="{E8ED2DD6-C07D-490F-8669-88B01B594C5A}" type="parTrans" cxnId="{8C9A5B93-A1E6-4315-AA35-AF00671C0C1E}">
      <dgm:prSet/>
      <dgm:spPr/>
      <dgm:t>
        <a:bodyPr/>
        <a:lstStyle/>
        <a:p>
          <a:endParaRPr lang="en-AU" sz="2200"/>
        </a:p>
      </dgm:t>
    </dgm:pt>
    <dgm:pt modelId="{FC43DA78-C329-4302-B0FF-7B18D035851B}" type="sibTrans" cxnId="{8C9A5B93-A1E6-4315-AA35-AF00671C0C1E}">
      <dgm:prSet/>
      <dgm:spPr/>
      <dgm:t>
        <a:bodyPr/>
        <a:lstStyle/>
        <a:p>
          <a:endParaRPr lang="en-AU" sz="2200"/>
        </a:p>
      </dgm:t>
    </dgm:pt>
    <dgm:pt modelId="{8530F81D-FFF1-4D12-8E7C-2608B02E40AA}" type="pres">
      <dgm:prSet presAssocID="{B38B97A4-7B66-4962-8B8E-EA578D527A07}" presName="Name0" presStyleCnt="0">
        <dgm:presLayoutVars>
          <dgm:dir/>
          <dgm:resizeHandles val="exact"/>
        </dgm:presLayoutVars>
      </dgm:prSet>
      <dgm:spPr/>
    </dgm:pt>
    <dgm:pt modelId="{8714B335-ABAA-4A52-8B9D-95E75191C9E6}" type="pres">
      <dgm:prSet presAssocID="{BC682B08-B695-4D50-B051-097049EB245B}" presName="node" presStyleLbl="node1" presStyleIdx="0" presStyleCnt="3">
        <dgm:presLayoutVars>
          <dgm:bulletEnabled val="1"/>
        </dgm:presLayoutVars>
      </dgm:prSet>
      <dgm:spPr/>
    </dgm:pt>
    <dgm:pt modelId="{91DEE8EB-AEBB-4DC5-A4FE-191D1464E50E}" type="pres">
      <dgm:prSet presAssocID="{EA30DBB6-B40E-4E81-8915-77CE58E12B2A}" presName="sibTrans" presStyleCnt="0"/>
      <dgm:spPr/>
    </dgm:pt>
    <dgm:pt modelId="{1575530D-7E6A-483F-88A7-BAE4F53C10BE}" type="pres">
      <dgm:prSet presAssocID="{2901503A-17D2-46C3-B1A3-FE6DE14EC7B1}" presName="node" presStyleLbl="node1" presStyleIdx="1" presStyleCnt="3">
        <dgm:presLayoutVars>
          <dgm:bulletEnabled val="1"/>
        </dgm:presLayoutVars>
      </dgm:prSet>
      <dgm:spPr/>
    </dgm:pt>
    <dgm:pt modelId="{F7330637-26CF-460C-86FA-0798903648A8}" type="pres">
      <dgm:prSet presAssocID="{9DE97224-0B6F-4FDA-93DC-EB363E118290}" presName="sibTrans" presStyleCnt="0"/>
      <dgm:spPr/>
    </dgm:pt>
    <dgm:pt modelId="{C30B1FB7-7D32-43BD-959A-39A581BC0F4B}" type="pres">
      <dgm:prSet presAssocID="{2887BD39-2B82-41FD-8048-ACB1908FD2A9}" presName="node" presStyleLbl="node1" presStyleIdx="2" presStyleCnt="3">
        <dgm:presLayoutVars>
          <dgm:bulletEnabled val="1"/>
        </dgm:presLayoutVars>
      </dgm:prSet>
      <dgm:spPr/>
    </dgm:pt>
  </dgm:ptLst>
  <dgm:cxnLst>
    <dgm:cxn modelId="{80FF4B05-F23F-4C8F-9763-FD39116CAFD4}" type="presOf" srcId="{2887BD39-2B82-41FD-8048-ACB1908FD2A9}" destId="{C30B1FB7-7D32-43BD-959A-39A581BC0F4B}" srcOrd="0" destOrd="0" presId="urn:microsoft.com/office/officeart/2005/8/layout/hList6"/>
    <dgm:cxn modelId="{4527D84B-5A10-4283-A9A5-3CCC24E13B89}" type="presOf" srcId="{2901503A-17D2-46C3-B1A3-FE6DE14EC7B1}" destId="{1575530D-7E6A-483F-88A7-BAE4F53C10BE}" srcOrd="0" destOrd="0" presId="urn:microsoft.com/office/officeart/2005/8/layout/hList6"/>
    <dgm:cxn modelId="{C7477D82-2115-4AA4-A54A-BAB77ED8FDFB}" type="presOf" srcId="{B38B97A4-7B66-4962-8B8E-EA578D527A07}" destId="{8530F81D-FFF1-4D12-8E7C-2608B02E40AA}" srcOrd="0" destOrd="0" presId="urn:microsoft.com/office/officeart/2005/8/layout/hList6"/>
    <dgm:cxn modelId="{8C9A5B93-A1E6-4315-AA35-AF00671C0C1E}" srcId="{B38B97A4-7B66-4962-8B8E-EA578D527A07}" destId="{2887BD39-2B82-41FD-8048-ACB1908FD2A9}" srcOrd="2" destOrd="0" parTransId="{E8ED2DD6-C07D-490F-8669-88B01B594C5A}" sibTransId="{FC43DA78-C329-4302-B0FF-7B18D035851B}"/>
    <dgm:cxn modelId="{AB388A94-1E0F-40E5-B52C-1D3458F3672D}" type="presOf" srcId="{BC682B08-B695-4D50-B051-097049EB245B}" destId="{8714B335-ABAA-4A52-8B9D-95E75191C9E6}" srcOrd="0" destOrd="0" presId="urn:microsoft.com/office/officeart/2005/8/layout/hList6"/>
    <dgm:cxn modelId="{015821D5-D625-4363-BCE5-219F84777432}" srcId="{B38B97A4-7B66-4962-8B8E-EA578D527A07}" destId="{2901503A-17D2-46C3-B1A3-FE6DE14EC7B1}" srcOrd="1" destOrd="0" parTransId="{F22BA5CF-E545-42C3-A5F3-0C21B5D8DE06}" sibTransId="{9DE97224-0B6F-4FDA-93DC-EB363E118290}"/>
    <dgm:cxn modelId="{45B7E0ED-70C6-4BC5-A0CA-E6C3EC0AAECC}" srcId="{B38B97A4-7B66-4962-8B8E-EA578D527A07}" destId="{BC682B08-B695-4D50-B051-097049EB245B}" srcOrd="0" destOrd="0" parTransId="{11FD7A91-6076-48A8-B9C0-8CC9F9713E69}" sibTransId="{EA30DBB6-B40E-4E81-8915-77CE58E12B2A}"/>
    <dgm:cxn modelId="{3DEE6FB7-9186-427F-A1CD-76B032A3CE32}" type="presParOf" srcId="{8530F81D-FFF1-4D12-8E7C-2608B02E40AA}" destId="{8714B335-ABAA-4A52-8B9D-95E75191C9E6}" srcOrd="0" destOrd="0" presId="urn:microsoft.com/office/officeart/2005/8/layout/hList6"/>
    <dgm:cxn modelId="{89BC6700-C0CC-42C0-AB4E-EBD41A6F67EC}" type="presParOf" srcId="{8530F81D-FFF1-4D12-8E7C-2608B02E40AA}" destId="{91DEE8EB-AEBB-4DC5-A4FE-191D1464E50E}" srcOrd="1" destOrd="0" presId="urn:microsoft.com/office/officeart/2005/8/layout/hList6"/>
    <dgm:cxn modelId="{CA194E0D-5B6D-4336-BB1A-71738E63F8C7}" type="presParOf" srcId="{8530F81D-FFF1-4D12-8E7C-2608B02E40AA}" destId="{1575530D-7E6A-483F-88A7-BAE4F53C10BE}" srcOrd="2" destOrd="0" presId="urn:microsoft.com/office/officeart/2005/8/layout/hList6"/>
    <dgm:cxn modelId="{742BA1AC-E2A5-4003-9F20-BD0952FC636A}" type="presParOf" srcId="{8530F81D-FFF1-4D12-8E7C-2608B02E40AA}" destId="{F7330637-26CF-460C-86FA-0798903648A8}" srcOrd="3" destOrd="0" presId="urn:microsoft.com/office/officeart/2005/8/layout/hList6"/>
    <dgm:cxn modelId="{3F06B22A-9089-4499-B3ED-742105FF90C9}" type="presParOf" srcId="{8530F81D-FFF1-4D12-8E7C-2608B02E40AA}" destId="{C30B1FB7-7D32-43BD-959A-39A581BC0F4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E58AA2-45D1-AB4C-8E3E-1DDE2D84FEEF}">
      <dsp:nvSpPr>
        <dsp:cNvPr id="0" name=""/>
        <dsp:cNvSpPr/>
      </dsp:nvSpPr>
      <dsp:spPr>
        <a:xfrm>
          <a:off x="-3945048" y="-605699"/>
          <a:ext cx="4701509" cy="4701509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06E31-8C86-B049-9889-A1DA856C8F6E}">
      <dsp:nvSpPr>
        <dsp:cNvPr id="0" name=""/>
        <dsp:cNvSpPr/>
      </dsp:nvSpPr>
      <dsp:spPr>
        <a:xfrm>
          <a:off x="396423" y="268319"/>
          <a:ext cx="9644427" cy="5369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/>
            <a:t>The </a:t>
          </a:r>
          <a:r>
            <a:rPr lang="en-AU" sz="1800" kern="1200"/>
            <a:t>PWD </a:t>
          </a:r>
          <a:endParaRPr lang="en-AU" sz="1800" b="0" kern="1200"/>
        </a:p>
      </dsp:txBody>
      <dsp:txXfrm>
        <a:off x="396423" y="268319"/>
        <a:ext cx="9644427" cy="536918"/>
      </dsp:txXfrm>
    </dsp:sp>
    <dsp:sp modelId="{B3660606-D473-EF47-9712-0B12DA987FE7}">
      <dsp:nvSpPr>
        <dsp:cNvPr id="0" name=""/>
        <dsp:cNvSpPr/>
      </dsp:nvSpPr>
      <dsp:spPr>
        <a:xfrm>
          <a:off x="60849" y="201204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50ABBF-AE2B-D348-A0E8-B4C9F9722797}">
      <dsp:nvSpPr>
        <dsp:cNvPr id="0" name=""/>
        <dsp:cNvSpPr/>
      </dsp:nvSpPr>
      <dsp:spPr>
        <a:xfrm>
          <a:off x="704251" y="1073837"/>
          <a:ext cx="9336600" cy="536918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/>
            <a:t>The family of the </a:t>
          </a:r>
          <a:r>
            <a:rPr lang="en-AU" sz="1800" kern="1200"/>
            <a:t>PWD </a:t>
          </a:r>
          <a:endParaRPr lang="en-AU" sz="1800" b="0" kern="1200"/>
        </a:p>
      </dsp:txBody>
      <dsp:txXfrm>
        <a:off x="704251" y="1073837"/>
        <a:ext cx="9336600" cy="536918"/>
      </dsp:txXfrm>
    </dsp:sp>
    <dsp:sp modelId="{6CA112FD-4361-9C4A-B1DD-8BFEF95CFC65}">
      <dsp:nvSpPr>
        <dsp:cNvPr id="0" name=""/>
        <dsp:cNvSpPr/>
      </dsp:nvSpPr>
      <dsp:spPr>
        <a:xfrm>
          <a:off x="368677" y="1006722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BD924-E285-B64F-8606-27863A4F87E6}">
      <dsp:nvSpPr>
        <dsp:cNvPr id="0" name=""/>
        <dsp:cNvSpPr/>
      </dsp:nvSpPr>
      <dsp:spPr>
        <a:xfrm>
          <a:off x="704251" y="1879354"/>
          <a:ext cx="9336600" cy="536918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0" kern="1200"/>
            <a:t>The carer of the </a:t>
          </a:r>
          <a:r>
            <a:rPr lang="en-AU" sz="1800" kern="1200"/>
            <a:t>PWD </a:t>
          </a:r>
          <a:endParaRPr lang="en-AU" sz="1800" b="0" kern="1200"/>
        </a:p>
      </dsp:txBody>
      <dsp:txXfrm>
        <a:off x="704251" y="1879354"/>
        <a:ext cx="9336600" cy="536918"/>
      </dsp:txXfrm>
    </dsp:sp>
    <dsp:sp modelId="{EF18BCB8-BCAA-8F4D-BE53-EA25CA4E31B8}">
      <dsp:nvSpPr>
        <dsp:cNvPr id="0" name=""/>
        <dsp:cNvSpPr/>
      </dsp:nvSpPr>
      <dsp:spPr>
        <a:xfrm>
          <a:off x="368677" y="1812240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AA659-B321-DA41-AAA6-0DAE05719ED9}">
      <dsp:nvSpPr>
        <dsp:cNvPr id="0" name=""/>
        <dsp:cNvSpPr/>
      </dsp:nvSpPr>
      <dsp:spPr>
        <a:xfrm>
          <a:off x="396423" y="2684872"/>
          <a:ext cx="9644427" cy="53691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79" tIns="45720" rIns="45720" bIns="4572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/>
            <a:t>Others identified by the </a:t>
          </a:r>
          <a:r>
            <a:rPr lang="en-AU" sz="1800" kern="1200"/>
            <a:t>PWD (e.g. external stakeholders such as Allied Health, guardians (public or financial), or person nominated)  </a:t>
          </a:r>
          <a:endParaRPr lang="en-US" sz="1800" b="0" kern="1200"/>
        </a:p>
      </dsp:txBody>
      <dsp:txXfrm>
        <a:off x="396423" y="2684872"/>
        <a:ext cx="9644427" cy="536918"/>
      </dsp:txXfrm>
    </dsp:sp>
    <dsp:sp modelId="{AF76769E-3812-7A4E-B4DC-2C967A70BFCE}">
      <dsp:nvSpPr>
        <dsp:cNvPr id="0" name=""/>
        <dsp:cNvSpPr/>
      </dsp:nvSpPr>
      <dsp:spPr>
        <a:xfrm>
          <a:off x="60849" y="2617757"/>
          <a:ext cx="671148" cy="6711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B6143-6C9E-47B5-8DFA-8A7B35C89574}">
      <dsp:nvSpPr>
        <dsp:cNvPr id="0" name=""/>
        <dsp:cNvSpPr/>
      </dsp:nvSpPr>
      <dsp:spPr>
        <a:xfrm>
          <a:off x="0" y="361141"/>
          <a:ext cx="9850119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58216" rIns="764479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Did the strategies for community participation and inclusion meet your needs and preferences?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need or preference was not met by the strategies implemented?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unmet need or preference?</a:t>
          </a:r>
          <a:endParaRPr lang="en-PH" sz="22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61141"/>
        <a:ext cx="9850119" cy="2286900"/>
      </dsp:txXfrm>
    </dsp:sp>
    <dsp:sp modelId="{3391E7DD-B2A0-4371-BFCA-E5ABBEDECA3B}">
      <dsp:nvSpPr>
        <dsp:cNvPr id="0" name=""/>
        <dsp:cNvSpPr/>
      </dsp:nvSpPr>
      <dsp:spPr>
        <a:xfrm>
          <a:off x="492506" y="36421"/>
          <a:ext cx="6895084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For the client</a:t>
          </a:r>
          <a:endParaRPr lang="en-US" sz="2200" kern="1200"/>
        </a:p>
      </dsp:txBody>
      <dsp:txXfrm>
        <a:off x="524209" y="68124"/>
        <a:ext cx="6831678" cy="5860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8EEB5E-3E62-45A8-B809-E3B1D849D932}">
      <dsp:nvSpPr>
        <dsp:cNvPr id="0" name=""/>
        <dsp:cNvSpPr/>
      </dsp:nvSpPr>
      <dsp:spPr>
        <a:xfrm>
          <a:off x="0" y="359299"/>
          <a:ext cx="9850119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16560" rIns="764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Were there any issues regarding staff availability or resources needed? 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How do the issues impact the effectiveness of the strategies implemented? 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are your observations of the client during the strategies implemented?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59299"/>
        <a:ext cx="9850119" cy="2142000"/>
      </dsp:txXfrm>
    </dsp:sp>
    <dsp:sp modelId="{3038D40E-70C5-437D-A215-DFE2A9508D6A}">
      <dsp:nvSpPr>
        <dsp:cNvPr id="0" name=""/>
        <dsp:cNvSpPr/>
      </dsp:nvSpPr>
      <dsp:spPr>
        <a:xfrm>
          <a:off x="492506" y="64099"/>
          <a:ext cx="6895084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For the other stakeholders</a:t>
          </a:r>
          <a:endParaRPr lang="en-PH" sz="2000" kern="1200" dirty="0"/>
        </a:p>
      </dsp:txBody>
      <dsp:txXfrm>
        <a:off x="521327" y="92920"/>
        <a:ext cx="6837442" cy="5327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E5F434-4727-462F-B604-2301A0A6DB29}">
      <dsp:nvSpPr>
        <dsp:cNvPr id="0" name=""/>
        <dsp:cNvSpPr/>
      </dsp:nvSpPr>
      <dsp:spPr>
        <a:xfrm>
          <a:off x="0" y="300932"/>
          <a:ext cx="9850119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4479" tIns="416560" rIns="76447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PH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are your insights on what the client and other stakeholders have shared?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What do you think should be done to address the client’s unmet need or preference?</a:t>
          </a:r>
          <a:endParaRPr lang="en-PH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300932"/>
        <a:ext cx="9850119" cy="1732500"/>
      </dsp:txXfrm>
    </dsp:sp>
    <dsp:sp modelId="{363F790A-4E1C-4AAE-A402-F20F21F7D515}">
      <dsp:nvSpPr>
        <dsp:cNvPr id="0" name=""/>
        <dsp:cNvSpPr/>
      </dsp:nvSpPr>
      <dsp:spPr>
        <a:xfrm>
          <a:off x="492506" y="5732"/>
          <a:ext cx="6895084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618" tIns="0" rIns="26061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For your colleagues and supervisor</a:t>
          </a:r>
        </a:p>
      </dsp:txBody>
      <dsp:txXfrm>
        <a:off x="521327" y="34553"/>
        <a:ext cx="6837442" cy="5327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B0718-B28F-4801-98A9-7A8B961B011D}">
      <dsp:nvSpPr>
        <dsp:cNvPr id="0" name=""/>
        <dsp:cNvSpPr/>
      </dsp:nvSpPr>
      <dsp:spPr>
        <a:xfrm>
          <a:off x="785268" y="2043"/>
          <a:ext cx="2682008" cy="12087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Pay attention to the critique</a:t>
          </a:r>
        </a:p>
      </dsp:txBody>
      <dsp:txXfrm>
        <a:off x="785268" y="2043"/>
        <a:ext cx="2682008" cy="1208786"/>
      </dsp:txXfrm>
    </dsp:sp>
    <dsp:sp modelId="{D9A4A415-C5AE-4EC1-85E2-5C4B5FFAC9F8}">
      <dsp:nvSpPr>
        <dsp:cNvPr id="0" name=""/>
        <dsp:cNvSpPr/>
      </dsp:nvSpPr>
      <dsp:spPr>
        <a:xfrm>
          <a:off x="3735476" y="2043"/>
          <a:ext cx="2682008" cy="1208786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Ask questions if you need to </a:t>
          </a:r>
        </a:p>
      </dsp:txBody>
      <dsp:txXfrm>
        <a:off x="3735476" y="2043"/>
        <a:ext cx="2682008" cy="1208786"/>
      </dsp:txXfrm>
    </dsp:sp>
    <dsp:sp modelId="{FBE7CAF5-5E0B-405E-ABF2-5693DED1E46C}">
      <dsp:nvSpPr>
        <dsp:cNvPr id="0" name=""/>
        <dsp:cNvSpPr/>
      </dsp:nvSpPr>
      <dsp:spPr>
        <a:xfrm>
          <a:off x="6685685" y="2043"/>
          <a:ext cx="2682008" cy="120878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Do not take anything personally </a:t>
          </a:r>
        </a:p>
      </dsp:txBody>
      <dsp:txXfrm>
        <a:off x="6685685" y="2043"/>
        <a:ext cx="2682008" cy="1208786"/>
      </dsp:txXfrm>
    </dsp:sp>
    <dsp:sp modelId="{08474069-0839-4485-8B63-49AE5003DA29}">
      <dsp:nvSpPr>
        <dsp:cNvPr id="0" name=""/>
        <dsp:cNvSpPr/>
      </dsp:nvSpPr>
      <dsp:spPr>
        <a:xfrm>
          <a:off x="2260372" y="1479030"/>
          <a:ext cx="2682008" cy="120878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Respond appropriately </a:t>
          </a:r>
        </a:p>
      </dsp:txBody>
      <dsp:txXfrm>
        <a:off x="2260372" y="1479030"/>
        <a:ext cx="2682008" cy="1208786"/>
      </dsp:txXfrm>
    </dsp:sp>
    <dsp:sp modelId="{8D12C81E-D797-410A-BE2C-060473CDDBDE}">
      <dsp:nvSpPr>
        <dsp:cNvPr id="0" name=""/>
        <dsp:cNvSpPr/>
      </dsp:nvSpPr>
      <dsp:spPr>
        <a:xfrm>
          <a:off x="5210581" y="1479030"/>
          <a:ext cx="2682008" cy="120878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 dirty="0"/>
            <a:t>Do a follow-through </a:t>
          </a:r>
        </a:p>
      </dsp:txBody>
      <dsp:txXfrm>
        <a:off x="5210581" y="1479030"/>
        <a:ext cx="2682008" cy="12087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419F9-8D00-4241-9A96-48678F46EDFB}">
      <dsp:nvSpPr>
        <dsp:cNvPr id="0" name=""/>
        <dsp:cNvSpPr/>
      </dsp:nvSpPr>
      <dsp:spPr>
        <a:xfrm>
          <a:off x="-4105805" y="-630138"/>
          <a:ext cx="4892476" cy="4892476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AF7E8-BE3E-4C73-BC14-858DF2C192B4}">
      <dsp:nvSpPr>
        <dsp:cNvPr id="0" name=""/>
        <dsp:cNvSpPr/>
      </dsp:nvSpPr>
      <dsp:spPr>
        <a:xfrm>
          <a:off x="412196" y="279243"/>
          <a:ext cx="9346491" cy="55877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Are in line with your organisation's policies and procedures </a:t>
          </a:r>
          <a:endParaRPr lang="en-US" sz="2200" kern="1200" dirty="0"/>
        </a:p>
      </dsp:txBody>
      <dsp:txXfrm>
        <a:off x="412196" y="279243"/>
        <a:ext cx="9346491" cy="558777"/>
      </dsp:txXfrm>
    </dsp:sp>
    <dsp:sp modelId="{C385C862-5114-4DB5-A1FD-D383FF2B5A58}">
      <dsp:nvSpPr>
        <dsp:cNvPr id="0" name=""/>
        <dsp:cNvSpPr/>
      </dsp:nvSpPr>
      <dsp:spPr>
        <a:xfrm>
          <a:off x="62960" y="209396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3FC29-FDE9-42BD-AAE4-3597DF14FD9E}">
      <dsp:nvSpPr>
        <dsp:cNvPr id="0" name=""/>
        <dsp:cNvSpPr/>
      </dsp:nvSpPr>
      <dsp:spPr>
        <a:xfrm>
          <a:off x="732556" y="1117555"/>
          <a:ext cx="9026131" cy="558777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Meet the PWD’s interests and goals</a:t>
          </a:r>
          <a:endParaRPr lang="en-PH" sz="2200" kern="1200" dirty="0"/>
        </a:p>
      </dsp:txBody>
      <dsp:txXfrm>
        <a:off x="732556" y="1117555"/>
        <a:ext cx="9026131" cy="558777"/>
      </dsp:txXfrm>
    </dsp:sp>
    <dsp:sp modelId="{054CE307-2DBE-47B9-A818-55A379A79440}">
      <dsp:nvSpPr>
        <dsp:cNvPr id="0" name=""/>
        <dsp:cNvSpPr/>
      </dsp:nvSpPr>
      <dsp:spPr>
        <a:xfrm>
          <a:off x="383320" y="1047708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D4542-13B8-4365-8BB3-5EB6F45EFF46}">
      <dsp:nvSpPr>
        <dsp:cNvPr id="0" name=""/>
        <dsp:cNvSpPr/>
      </dsp:nvSpPr>
      <dsp:spPr>
        <a:xfrm>
          <a:off x="732556" y="1955867"/>
          <a:ext cx="9026131" cy="55877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AU" sz="2200" kern="1200" dirty="0"/>
            <a:t>Meet the PWD’s current needs and preferences</a:t>
          </a:r>
          <a:endParaRPr lang="en-PH" sz="2200" kern="1200" dirty="0"/>
        </a:p>
      </dsp:txBody>
      <dsp:txXfrm>
        <a:off x="732556" y="1955867"/>
        <a:ext cx="9026131" cy="558777"/>
      </dsp:txXfrm>
    </dsp:sp>
    <dsp:sp modelId="{D8FEFA22-878A-4E62-A399-8B9893EF912C}">
      <dsp:nvSpPr>
        <dsp:cNvPr id="0" name=""/>
        <dsp:cNvSpPr/>
      </dsp:nvSpPr>
      <dsp:spPr>
        <a:xfrm>
          <a:off x="383320" y="1886019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D28FC-1E95-4975-B617-B2A5B8DE3B0A}">
      <dsp:nvSpPr>
        <dsp:cNvPr id="0" name=""/>
        <dsp:cNvSpPr/>
      </dsp:nvSpPr>
      <dsp:spPr>
        <a:xfrm>
          <a:off x="412196" y="2794178"/>
          <a:ext cx="9346491" cy="55877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3530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PH" sz="2200" kern="1200" dirty="0"/>
            <a:t>Are updated to meet any changed needs, interests or preferences</a:t>
          </a:r>
        </a:p>
      </dsp:txBody>
      <dsp:txXfrm>
        <a:off x="412196" y="2794178"/>
        <a:ext cx="9346491" cy="558777"/>
      </dsp:txXfrm>
    </dsp:sp>
    <dsp:sp modelId="{28F608B3-D8F5-48E8-9526-1F02E503B0A2}">
      <dsp:nvSpPr>
        <dsp:cNvPr id="0" name=""/>
        <dsp:cNvSpPr/>
      </dsp:nvSpPr>
      <dsp:spPr>
        <a:xfrm>
          <a:off x="62960" y="2724331"/>
          <a:ext cx="698472" cy="69847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5D391-BA27-9148-9F0D-F136B795E756}">
      <dsp:nvSpPr>
        <dsp:cNvPr id="0" name=""/>
        <dsp:cNvSpPr/>
      </dsp:nvSpPr>
      <dsp:spPr>
        <a:xfrm>
          <a:off x="-3387788" y="-520980"/>
          <a:ext cx="4039524" cy="4039524"/>
        </a:xfrm>
        <a:prstGeom prst="blockArc">
          <a:avLst>
            <a:gd name="adj1" fmla="val 18900000"/>
            <a:gd name="adj2" fmla="val 2700000"/>
            <a:gd name="adj3" fmla="val 53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3469D-0424-D845-B1CD-C8FAFCB7041F}">
      <dsp:nvSpPr>
        <dsp:cNvPr id="0" name=""/>
        <dsp:cNvSpPr/>
      </dsp:nvSpPr>
      <dsp:spPr>
        <a:xfrm>
          <a:off x="419084" y="299756"/>
          <a:ext cx="9153931" cy="5995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Minimal involvement</a:t>
          </a:r>
        </a:p>
      </dsp:txBody>
      <dsp:txXfrm>
        <a:off x="419084" y="299756"/>
        <a:ext cx="9153931" cy="599512"/>
      </dsp:txXfrm>
    </dsp:sp>
    <dsp:sp modelId="{49CFFDD9-498C-FB48-91E6-E7DC3864E3E8}">
      <dsp:nvSpPr>
        <dsp:cNvPr id="0" name=""/>
        <dsp:cNvSpPr/>
      </dsp:nvSpPr>
      <dsp:spPr>
        <a:xfrm>
          <a:off x="44389" y="224817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0762E-B43E-B74E-93D6-5A38788C772D}">
      <dsp:nvSpPr>
        <dsp:cNvPr id="0" name=""/>
        <dsp:cNvSpPr/>
      </dsp:nvSpPr>
      <dsp:spPr>
        <a:xfrm>
          <a:off x="637007" y="1199025"/>
          <a:ext cx="8936009" cy="59951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Engaged    </a:t>
          </a:r>
        </a:p>
      </dsp:txBody>
      <dsp:txXfrm>
        <a:off x="637007" y="1199025"/>
        <a:ext cx="8936009" cy="599512"/>
      </dsp:txXfrm>
    </dsp:sp>
    <dsp:sp modelId="{98E6F431-F746-E245-9698-8D41998BE398}">
      <dsp:nvSpPr>
        <dsp:cNvPr id="0" name=""/>
        <dsp:cNvSpPr/>
      </dsp:nvSpPr>
      <dsp:spPr>
        <a:xfrm>
          <a:off x="262312" y="1124086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AC1CBE-98F7-CD48-8FB3-339E520A1AA5}">
      <dsp:nvSpPr>
        <dsp:cNvPr id="0" name=""/>
        <dsp:cNvSpPr/>
      </dsp:nvSpPr>
      <dsp:spPr>
        <a:xfrm>
          <a:off x="419084" y="2098294"/>
          <a:ext cx="9153931" cy="59951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863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Fully engaged</a:t>
          </a:r>
        </a:p>
      </dsp:txBody>
      <dsp:txXfrm>
        <a:off x="419084" y="2098294"/>
        <a:ext cx="9153931" cy="599512"/>
      </dsp:txXfrm>
    </dsp:sp>
    <dsp:sp modelId="{0F4530D6-582E-8F4E-BE13-6D2F69FBF576}">
      <dsp:nvSpPr>
        <dsp:cNvPr id="0" name=""/>
        <dsp:cNvSpPr/>
      </dsp:nvSpPr>
      <dsp:spPr>
        <a:xfrm>
          <a:off x="44389" y="2023355"/>
          <a:ext cx="749390" cy="74939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0EA7D-753E-4D93-AFA1-695645671162}">
      <dsp:nvSpPr>
        <dsp:cNvPr id="0" name=""/>
        <dsp:cNvSpPr/>
      </dsp:nvSpPr>
      <dsp:spPr>
        <a:xfrm>
          <a:off x="0" y="1429"/>
          <a:ext cx="10013622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PWD does not share interests with them </a:t>
          </a:r>
          <a:endParaRPr lang="en-PH" sz="2200" kern="1200" dirty="0"/>
        </a:p>
      </dsp:txBody>
      <dsp:txXfrm>
        <a:off x="25759" y="27188"/>
        <a:ext cx="9962104" cy="476152"/>
      </dsp:txXfrm>
    </dsp:sp>
    <dsp:sp modelId="{A93884C3-4901-4A31-B39D-868CCA4D5F11}">
      <dsp:nvSpPr>
        <dsp:cNvPr id="0" name=""/>
        <dsp:cNvSpPr/>
      </dsp:nvSpPr>
      <dsp:spPr>
        <a:xfrm>
          <a:off x="0" y="592459"/>
          <a:ext cx="10013622" cy="52767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PWD had a negative experience with them and hence does not feel included </a:t>
          </a:r>
          <a:endParaRPr lang="en-PH" sz="2200" kern="1200" dirty="0"/>
        </a:p>
      </dsp:txBody>
      <dsp:txXfrm>
        <a:off x="25759" y="618218"/>
        <a:ext cx="9962104" cy="476152"/>
      </dsp:txXfrm>
    </dsp:sp>
    <dsp:sp modelId="{55C916B1-77F7-4DF4-970C-CF28F6933A2D}">
      <dsp:nvSpPr>
        <dsp:cNvPr id="0" name=""/>
        <dsp:cNvSpPr/>
      </dsp:nvSpPr>
      <dsp:spPr>
        <a:xfrm>
          <a:off x="0" y="1183490"/>
          <a:ext cx="10013622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PWD does not have enough time and opportunity to participate</a:t>
          </a:r>
          <a:endParaRPr lang="en-PH" sz="2200" kern="1200" dirty="0"/>
        </a:p>
      </dsp:txBody>
      <dsp:txXfrm>
        <a:off x="25759" y="1209249"/>
        <a:ext cx="9962104" cy="4761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8A69A-ABE4-4532-B82D-529373269535}">
      <dsp:nvSpPr>
        <dsp:cNvPr id="0" name=""/>
        <dsp:cNvSpPr/>
      </dsp:nvSpPr>
      <dsp:spPr>
        <a:xfrm>
          <a:off x="0" y="18012"/>
          <a:ext cx="10014949" cy="5276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Observe the client during skill development activities</a:t>
          </a:r>
          <a:endParaRPr lang="en-PH" sz="2200" kern="1200" dirty="0"/>
        </a:p>
      </dsp:txBody>
      <dsp:txXfrm>
        <a:off x="25759" y="43771"/>
        <a:ext cx="9963431" cy="476152"/>
      </dsp:txXfrm>
    </dsp:sp>
    <dsp:sp modelId="{A4D1F3A9-F32C-462C-BF3C-A6587DE40943}">
      <dsp:nvSpPr>
        <dsp:cNvPr id="0" name=""/>
        <dsp:cNvSpPr/>
      </dsp:nvSpPr>
      <dsp:spPr>
        <a:xfrm>
          <a:off x="0" y="609042"/>
          <a:ext cx="10014949" cy="52767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Ask relevant personnel for their observations</a:t>
          </a:r>
          <a:endParaRPr lang="en-PH" sz="2200" kern="1200" dirty="0"/>
        </a:p>
      </dsp:txBody>
      <dsp:txXfrm>
        <a:off x="25759" y="634801"/>
        <a:ext cx="9963431" cy="476152"/>
      </dsp:txXfrm>
    </dsp:sp>
    <dsp:sp modelId="{B5619EE0-C4EA-43FF-AE4B-B5F6D1499D82}">
      <dsp:nvSpPr>
        <dsp:cNvPr id="0" name=""/>
        <dsp:cNvSpPr/>
      </dsp:nvSpPr>
      <dsp:spPr>
        <a:xfrm>
          <a:off x="0" y="1200072"/>
          <a:ext cx="10014949" cy="52767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Have informal conversations with the client</a:t>
          </a:r>
          <a:endParaRPr lang="en-PH" sz="2200" kern="1200" dirty="0"/>
        </a:p>
      </dsp:txBody>
      <dsp:txXfrm>
        <a:off x="25759" y="1225831"/>
        <a:ext cx="9963431" cy="476152"/>
      </dsp:txXfrm>
    </dsp:sp>
    <dsp:sp modelId="{ED4F1164-2B1A-49B4-AC4D-0274C931115B}">
      <dsp:nvSpPr>
        <dsp:cNvPr id="0" name=""/>
        <dsp:cNvSpPr/>
      </dsp:nvSpPr>
      <dsp:spPr>
        <a:xfrm>
          <a:off x="0" y="1791102"/>
          <a:ext cx="10014949" cy="5276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Interview the client’s family and friends</a:t>
          </a:r>
          <a:endParaRPr lang="en-PH" sz="2200" kern="1200" dirty="0"/>
        </a:p>
      </dsp:txBody>
      <dsp:txXfrm>
        <a:off x="25759" y="1816861"/>
        <a:ext cx="9963431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7F18D-D6A2-4570-A716-5D830739649E}">
      <dsp:nvSpPr>
        <dsp:cNvPr id="0" name=""/>
        <dsp:cNvSpPr/>
      </dsp:nvSpPr>
      <dsp:spPr>
        <a:xfrm>
          <a:off x="0" y="28251"/>
          <a:ext cx="10008235" cy="673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frames clients as capable of making operational decisions rather than seeking help</a:t>
          </a:r>
          <a:endParaRPr lang="en-PH" sz="2200" kern="1200" dirty="0"/>
        </a:p>
      </dsp:txBody>
      <dsp:txXfrm>
        <a:off x="32898" y="61149"/>
        <a:ext cx="9942439" cy="608124"/>
      </dsp:txXfrm>
    </dsp:sp>
    <dsp:sp modelId="{E4739160-C3F5-4168-9AB4-076B86038495}">
      <dsp:nvSpPr>
        <dsp:cNvPr id="0" name=""/>
        <dsp:cNvSpPr/>
      </dsp:nvSpPr>
      <dsp:spPr>
        <a:xfrm>
          <a:off x="0" y="805851"/>
          <a:ext cx="10008235" cy="6739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increases clients' understanding of their strengths and limitations</a:t>
          </a:r>
          <a:endParaRPr lang="en-PH" sz="2200" kern="1200" dirty="0"/>
        </a:p>
      </dsp:txBody>
      <dsp:txXfrm>
        <a:off x="32898" y="838749"/>
        <a:ext cx="9942439" cy="608124"/>
      </dsp:txXfrm>
    </dsp:sp>
    <dsp:sp modelId="{9390A31F-3E21-4816-A6EC-7CD7CFFD9DC2}">
      <dsp:nvSpPr>
        <dsp:cNvPr id="0" name=""/>
        <dsp:cNvSpPr/>
      </dsp:nvSpPr>
      <dsp:spPr>
        <a:xfrm>
          <a:off x="0" y="1583451"/>
          <a:ext cx="10008235" cy="6739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It encourages clients to take part in activities, routines and programs they choose</a:t>
          </a:r>
          <a:endParaRPr lang="en-PH" sz="2200" kern="1200" dirty="0"/>
        </a:p>
      </dsp:txBody>
      <dsp:txXfrm>
        <a:off x="32898" y="1616349"/>
        <a:ext cx="9942439" cy="608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663FF-3FBC-4088-B0DB-4F164359F3F1}">
      <dsp:nvSpPr>
        <dsp:cNvPr id="0" name=""/>
        <dsp:cNvSpPr/>
      </dsp:nvSpPr>
      <dsp:spPr>
        <a:xfrm>
          <a:off x="0" y="28056"/>
          <a:ext cx="10013429" cy="6931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Let clients choose how their needs should be addressed and what options will meet their needs and preferences</a:t>
          </a:r>
          <a:endParaRPr lang="en-PH" sz="2200" kern="1200" dirty="0"/>
        </a:p>
      </dsp:txBody>
      <dsp:txXfrm>
        <a:off x="33837" y="61893"/>
        <a:ext cx="9945755" cy="625477"/>
      </dsp:txXfrm>
    </dsp:sp>
    <dsp:sp modelId="{960EC2EA-3F83-4F23-AB03-01F82F8A5EBF}">
      <dsp:nvSpPr>
        <dsp:cNvPr id="0" name=""/>
        <dsp:cNvSpPr/>
      </dsp:nvSpPr>
      <dsp:spPr>
        <a:xfrm>
          <a:off x="0" y="862328"/>
          <a:ext cx="10013429" cy="693151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Inform clients of risky programs and activities</a:t>
          </a:r>
          <a:endParaRPr lang="en-PH" sz="2200" kern="1200" dirty="0"/>
        </a:p>
      </dsp:txBody>
      <dsp:txXfrm>
        <a:off x="33837" y="896165"/>
        <a:ext cx="9945755" cy="625477"/>
      </dsp:txXfrm>
    </dsp:sp>
    <dsp:sp modelId="{C2392A4E-6668-41BD-B471-4FD73C5E8184}">
      <dsp:nvSpPr>
        <dsp:cNvPr id="0" name=""/>
        <dsp:cNvSpPr/>
      </dsp:nvSpPr>
      <dsp:spPr>
        <a:xfrm>
          <a:off x="0" y="1696600"/>
          <a:ext cx="10013429" cy="693151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Encourage clients to be vocal and bring up questions or concerns they might have</a:t>
          </a:r>
          <a:endParaRPr lang="en-PH" sz="2200" kern="1200" dirty="0"/>
        </a:p>
      </dsp:txBody>
      <dsp:txXfrm>
        <a:off x="33837" y="1730437"/>
        <a:ext cx="9945755" cy="625477"/>
      </dsp:txXfrm>
    </dsp:sp>
    <dsp:sp modelId="{EA20ECD6-D5D6-45FC-BD1F-41B745940440}">
      <dsp:nvSpPr>
        <dsp:cNvPr id="0" name=""/>
        <dsp:cNvSpPr/>
      </dsp:nvSpPr>
      <dsp:spPr>
        <a:xfrm>
          <a:off x="0" y="2530872"/>
          <a:ext cx="10013429" cy="69315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Provide necessary assistance to clients according to their disability</a:t>
          </a:r>
          <a:endParaRPr lang="en-PH" sz="2200" kern="1200" dirty="0"/>
        </a:p>
      </dsp:txBody>
      <dsp:txXfrm>
        <a:off x="33837" y="2564709"/>
        <a:ext cx="9945755" cy="6254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EEA16-8B86-3641-9AC2-63102BD712E1}">
      <dsp:nvSpPr>
        <dsp:cNvPr id="0" name=""/>
        <dsp:cNvSpPr/>
      </dsp:nvSpPr>
      <dsp:spPr>
        <a:xfrm>
          <a:off x="0" y="98560"/>
          <a:ext cx="3074987" cy="184499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Sporting groups</a:t>
          </a:r>
          <a:endParaRPr lang="en-US" sz="2200" b="0" kern="1200"/>
        </a:p>
      </dsp:txBody>
      <dsp:txXfrm>
        <a:off x="0" y="98560"/>
        <a:ext cx="3074987" cy="1844992"/>
      </dsp:txXfrm>
    </dsp:sp>
    <dsp:sp modelId="{F4986F75-3A1E-7D41-B9F3-C2B5E9277022}">
      <dsp:nvSpPr>
        <dsp:cNvPr id="0" name=""/>
        <dsp:cNvSpPr/>
      </dsp:nvSpPr>
      <dsp:spPr>
        <a:xfrm>
          <a:off x="3382486" y="98560"/>
          <a:ext cx="3074987" cy="1844992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Cultural groups </a:t>
          </a:r>
          <a:endParaRPr lang="en-PH" sz="2200" b="0" kern="1200"/>
        </a:p>
      </dsp:txBody>
      <dsp:txXfrm>
        <a:off x="3382486" y="98560"/>
        <a:ext cx="3074987" cy="1844992"/>
      </dsp:txXfrm>
    </dsp:sp>
    <dsp:sp modelId="{A4F8A33F-E64C-AA45-BB31-11AD7641BE9D}">
      <dsp:nvSpPr>
        <dsp:cNvPr id="0" name=""/>
        <dsp:cNvSpPr/>
      </dsp:nvSpPr>
      <dsp:spPr>
        <a:xfrm>
          <a:off x="6764972" y="98560"/>
          <a:ext cx="3074987" cy="184499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itchFamily="2" charset="2"/>
            <a:buNone/>
          </a:pPr>
          <a:r>
            <a:rPr lang="en-AU" sz="2200" b="0" kern="1200"/>
            <a:t>Specific-interest groups</a:t>
          </a:r>
          <a:endParaRPr lang="en-PH" sz="2200" b="0" kern="1200"/>
        </a:p>
      </dsp:txBody>
      <dsp:txXfrm>
        <a:off x="6764972" y="98560"/>
        <a:ext cx="3074987" cy="18449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DCD54-4982-45E9-9486-34B8302DFA0B}">
      <dsp:nvSpPr>
        <dsp:cNvPr id="0" name=""/>
        <dsp:cNvSpPr/>
      </dsp:nvSpPr>
      <dsp:spPr>
        <a:xfrm rot="16200000">
          <a:off x="1321381" y="-1316332"/>
          <a:ext cx="2223770" cy="4856435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Font typeface="Wingdings" pitchFamily="2" charset="2"/>
            <a:buNone/>
          </a:pPr>
          <a:r>
            <a:rPr lang="en-PH" sz="2200" b="0" kern="1200"/>
            <a:t>Change in barriers</a:t>
          </a:r>
          <a:endParaRPr lang="en-US" sz="2200" b="0" kern="1200"/>
        </a:p>
      </dsp:txBody>
      <dsp:txXfrm rot="5400000">
        <a:off x="5049" y="444754"/>
        <a:ext cx="4856435" cy="1334262"/>
      </dsp:txXfrm>
    </dsp:sp>
    <dsp:sp modelId="{8AADB5DA-132D-45EB-955C-DAAE23BBFE4E}">
      <dsp:nvSpPr>
        <dsp:cNvPr id="0" name=""/>
        <dsp:cNvSpPr/>
      </dsp:nvSpPr>
      <dsp:spPr>
        <a:xfrm rot="16200000">
          <a:off x="6542048" y="-1316332"/>
          <a:ext cx="2223770" cy="485643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62626"/>
            </a:buClr>
            <a:buFont typeface="Wingdings" pitchFamily="2" charset="2"/>
            <a:buNone/>
          </a:pPr>
          <a:r>
            <a:rPr lang="en-PH" sz="2200" b="0" kern="1200"/>
            <a:t>Change in interest</a:t>
          </a:r>
        </a:p>
      </dsp:txBody>
      <dsp:txXfrm rot="5400000">
        <a:off x="5225716" y="444754"/>
        <a:ext cx="4856435" cy="13342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58753-416B-6D4A-BF11-7710CCD4332E}">
      <dsp:nvSpPr>
        <dsp:cNvPr id="0" name=""/>
        <dsp:cNvSpPr/>
      </dsp:nvSpPr>
      <dsp:spPr>
        <a:xfrm>
          <a:off x="5627" y="318854"/>
          <a:ext cx="3118843" cy="17213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/>
            <a:t>The family of the PWD</a:t>
          </a:r>
        </a:p>
      </dsp:txBody>
      <dsp:txXfrm>
        <a:off x="5627" y="318854"/>
        <a:ext cx="3118843" cy="1721326"/>
      </dsp:txXfrm>
    </dsp:sp>
    <dsp:sp modelId="{5FF49D63-B2C8-254A-9EEB-64174270C9C7}">
      <dsp:nvSpPr>
        <dsp:cNvPr id="0" name=""/>
        <dsp:cNvSpPr/>
      </dsp:nvSpPr>
      <dsp:spPr>
        <a:xfrm>
          <a:off x="3411358" y="318854"/>
          <a:ext cx="3118843" cy="172132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/>
            <a:t>The carer of the PWD</a:t>
          </a:r>
        </a:p>
      </dsp:txBody>
      <dsp:txXfrm>
        <a:off x="3411358" y="318854"/>
        <a:ext cx="3118843" cy="1721326"/>
      </dsp:txXfrm>
    </dsp:sp>
    <dsp:sp modelId="{59AD4734-F94F-D846-99C1-089F20939115}">
      <dsp:nvSpPr>
        <dsp:cNvPr id="0" name=""/>
        <dsp:cNvSpPr/>
      </dsp:nvSpPr>
      <dsp:spPr>
        <a:xfrm>
          <a:off x="6817089" y="318854"/>
          <a:ext cx="3118843" cy="172132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Others identified by the PWD</a:t>
          </a:r>
        </a:p>
      </dsp:txBody>
      <dsp:txXfrm>
        <a:off x="6817089" y="318854"/>
        <a:ext cx="3118843" cy="17213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78966-7570-4E9B-AF6F-142C00217DBC}">
      <dsp:nvSpPr>
        <dsp:cNvPr id="0" name=""/>
        <dsp:cNvSpPr/>
      </dsp:nvSpPr>
      <dsp:spPr>
        <a:xfrm>
          <a:off x="-1908613" y="-297454"/>
          <a:ext cx="2292898" cy="2292898"/>
        </a:xfrm>
        <a:prstGeom prst="blockArc">
          <a:avLst>
            <a:gd name="adj1" fmla="val 18900000"/>
            <a:gd name="adj2" fmla="val 2700000"/>
            <a:gd name="adj3" fmla="val 94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2F682-E744-4513-B4CE-9DBF32CBB9C6}">
      <dsp:nvSpPr>
        <dsp:cNvPr id="0" name=""/>
        <dsp:cNvSpPr/>
      </dsp:nvSpPr>
      <dsp:spPr>
        <a:xfrm>
          <a:off x="312133" y="199392"/>
          <a:ext cx="9442670" cy="57144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0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The PWD does not feel like an ‘outcast’</a:t>
          </a:r>
        </a:p>
      </dsp:txBody>
      <dsp:txXfrm>
        <a:off x="312133" y="199392"/>
        <a:ext cx="9442670" cy="571445"/>
      </dsp:txXfrm>
    </dsp:sp>
    <dsp:sp modelId="{7C3D10F4-2300-4464-ADE8-D5CD492A9A2D}">
      <dsp:nvSpPr>
        <dsp:cNvPr id="0" name=""/>
        <dsp:cNvSpPr/>
      </dsp:nvSpPr>
      <dsp:spPr>
        <a:xfrm>
          <a:off x="8956" y="181939"/>
          <a:ext cx="606352" cy="60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8F3FF-F92C-4586-829D-329B1AE125AA}">
      <dsp:nvSpPr>
        <dsp:cNvPr id="0" name=""/>
        <dsp:cNvSpPr/>
      </dsp:nvSpPr>
      <dsp:spPr>
        <a:xfrm>
          <a:off x="312133" y="854757"/>
          <a:ext cx="9442670" cy="71623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5034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The PWD is treated exactly how the other members of the family are treated </a:t>
          </a:r>
        </a:p>
      </dsp:txBody>
      <dsp:txXfrm>
        <a:off x="312133" y="854757"/>
        <a:ext cx="9442670" cy="716232"/>
      </dsp:txXfrm>
    </dsp:sp>
    <dsp:sp modelId="{23D267E4-A827-4CA8-9352-8944F7E98A72}">
      <dsp:nvSpPr>
        <dsp:cNvPr id="0" name=""/>
        <dsp:cNvSpPr/>
      </dsp:nvSpPr>
      <dsp:spPr>
        <a:xfrm>
          <a:off x="8956" y="909698"/>
          <a:ext cx="606352" cy="6063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E1F-4DFF-D34A-BBA6-DC6B8D4AFAA5}">
      <dsp:nvSpPr>
        <dsp:cNvPr id="0" name=""/>
        <dsp:cNvSpPr/>
      </dsp:nvSpPr>
      <dsp:spPr>
        <a:xfrm>
          <a:off x="0" y="0"/>
          <a:ext cx="3734648" cy="34690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Basic Hygiene</a:t>
          </a:r>
          <a:endParaRPr lang="en-PH" sz="22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0" y="0"/>
        <a:ext cx="3734648" cy="1040701"/>
      </dsp:txXfrm>
    </dsp:sp>
    <dsp:sp modelId="{6ED44316-A714-C84B-B51F-AF9163D23FAD}">
      <dsp:nvSpPr>
        <dsp:cNvPr id="0" name=""/>
        <dsp:cNvSpPr/>
      </dsp:nvSpPr>
      <dsp:spPr>
        <a:xfrm>
          <a:off x="377347" y="104099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kern="1200"/>
            <a:t>Bathing and showering</a:t>
          </a:r>
          <a:endParaRPr lang="en-PH" sz="2200" kern="1200"/>
        </a:p>
      </dsp:txBody>
      <dsp:txXfrm>
        <a:off x="397308" y="1060958"/>
        <a:ext cx="2947796" cy="641598"/>
      </dsp:txXfrm>
    </dsp:sp>
    <dsp:sp modelId="{5C32898F-D6C5-1643-A8BC-5E95203CE31F}">
      <dsp:nvSpPr>
        <dsp:cNvPr id="0" name=""/>
        <dsp:cNvSpPr/>
      </dsp:nvSpPr>
      <dsp:spPr>
        <a:xfrm>
          <a:off x="377347" y="182736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Oral hygiene</a:t>
          </a:r>
        </a:p>
      </dsp:txBody>
      <dsp:txXfrm>
        <a:off x="397308" y="1847328"/>
        <a:ext cx="2947796" cy="641598"/>
      </dsp:txXfrm>
    </dsp:sp>
    <dsp:sp modelId="{66C775A2-B059-1A43-BC4B-0777E935DF00}">
      <dsp:nvSpPr>
        <dsp:cNvPr id="0" name=""/>
        <dsp:cNvSpPr/>
      </dsp:nvSpPr>
      <dsp:spPr>
        <a:xfrm>
          <a:off x="377347" y="261373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Dressing</a:t>
          </a:r>
        </a:p>
      </dsp:txBody>
      <dsp:txXfrm>
        <a:off x="397308" y="2633698"/>
        <a:ext cx="2947796" cy="641598"/>
      </dsp:txXfrm>
    </dsp:sp>
    <dsp:sp modelId="{A410D59D-4CFE-E84B-B735-970AA1FF10DE}">
      <dsp:nvSpPr>
        <dsp:cNvPr id="0" name=""/>
        <dsp:cNvSpPr/>
      </dsp:nvSpPr>
      <dsp:spPr>
        <a:xfrm>
          <a:off x="4018629" y="0"/>
          <a:ext cx="3734648" cy="3469005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200" b="1" kern="1200" dirty="0">
              <a:solidFill>
                <a:schemeClr val="tx1">
                  <a:lumMod val="75000"/>
                  <a:lumOff val="25000"/>
                </a:schemeClr>
              </a:solidFill>
            </a:rPr>
            <a:t>Daily Living</a:t>
          </a:r>
          <a:endParaRPr lang="en-PH" sz="2200" b="1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4018629" y="0"/>
        <a:ext cx="3734648" cy="1040701"/>
      </dsp:txXfrm>
    </dsp:sp>
    <dsp:sp modelId="{70930E63-0A8F-A241-850E-08B63350353C}">
      <dsp:nvSpPr>
        <dsp:cNvPr id="0" name=""/>
        <dsp:cNvSpPr/>
      </dsp:nvSpPr>
      <dsp:spPr>
        <a:xfrm>
          <a:off x="4392094" y="104099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Cooking</a:t>
          </a:r>
        </a:p>
      </dsp:txBody>
      <dsp:txXfrm>
        <a:off x="4412055" y="1060958"/>
        <a:ext cx="2947796" cy="641598"/>
      </dsp:txXfrm>
    </dsp:sp>
    <dsp:sp modelId="{AC23AEBA-7818-6940-9397-15512558E876}">
      <dsp:nvSpPr>
        <dsp:cNvPr id="0" name=""/>
        <dsp:cNvSpPr/>
      </dsp:nvSpPr>
      <dsp:spPr>
        <a:xfrm>
          <a:off x="4392094" y="182736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Grocery shopping</a:t>
          </a:r>
        </a:p>
      </dsp:txBody>
      <dsp:txXfrm>
        <a:off x="4412055" y="1847328"/>
        <a:ext cx="2947796" cy="641598"/>
      </dsp:txXfrm>
    </dsp:sp>
    <dsp:sp modelId="{639A9FE8-9257-AA4B-98F5-64C7854AD69D}">
      <dsp:nvSpPr>
        <dsp:cNvPr id="0" name=""/>
        <dsp:cNvSpPr/>
      </dsp:nvSpPr>
      <dsp:spPr>
        <a:xfrm>
          <a:off x="4392094" y="2613737"/>
          <a:ext cx="2987718" cy="68152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PH" sz="2200" kern="1200"/>
            <a:t>Budgeting money</a:t>
          </a:r>
        </a:p>
      </dsp:txBody>
      <dsp:txXfrm>
        <a:off x="4412055" y="2633698"/>
        <a:ext cx="2947796" cy="6415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B335-ABAA-4A52-8B9D-95E75191C9E6}">
      <dsp:nvSpPr>
        <dsp:cNvPr id="0" name=""/>
        <dsp:cNvSpPr/>
      </dsp:nvSpPr>
      <dsp:spPr>
        <a:xfrm rot="16200000">
          <a:off x="603424" y="-602206"/>
          <a:ext cx="1960007" cy="3164420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b="0" kern="1200"/>
            <a:t>Meetings</a:t>
          </a:r>
        </a:p>
      </dsp:txBody>
      <dsp:txXfrm rot="5400000">
        <a:off x="1218" y="392001"/>
        <a:ext cx="3164420" cy="1176005"/>
      </dsp:txXfrm>
    </dsp:sp>
    <dsp:sp modelId="{1575530D-7E6A-483F-88A7-BAE4F53C10BE}">
      <dsp:nvSpPr>
        <dsp:cNvPr id="0" name=""/>
        <dsp:cNvSpPr/>
      </dsp:nvSpPr>
      <dsp:spPr>
        <a:xfrm rot="16200000">
          <a:off x="4005176" y="-602206"/>
          <a:ext cx="1960007" cy="3164420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b="0" kern="1200"/>
            <a:t>Emails</a:t>
          </a:r>
        </a:p>
      </dsp:txBody>
      <dsp:txXfrm rot="5400000">
        <a:off x="3402970" y="392001"/>
        <a:ext cx="3164420" cy="1176005"/>
      </dsp:txXfrm>
    </dsp:sp>
    <dsp:sp modelId="{C30B1FB7-7D32-43BD-959A-39A581BC0F4B}">
      <dsp:nvSpPr>
        <dsp:cNvPr id="0" name=""/>
        <dsp:cNvSpPr/>
      </dsp:nvSpPr>
      <dsp:spPr>
        <a:xfrm rot="16200000">
          <a:off x="7406928" y="-602206"/>
          <a:ext cx="1960007" cy="3164420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200"/>
            <a:buFont typeface="Wingdings" panose="05000000000000000000" pitchFamily="2" charset="2"/>
            <a:buNone/>
          </a:pPr>
          <a:r>
            <a:rPr lang="en-AU" sz="2200" b="0" kern="1200"/>
            <a:t>Cloud Storage</a:t>
          </a:r>
        </a:p>
      </dsp:txBody>
      <dsp:txXfrm rot="5400000">
        <a:off x="6804722" y="392001"/>
        <a:ext cx="3164420" cy="1176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" b="1064"/>
          <a:stretch/>
        </p:blipFill>
        <p:spPr>
          <a:xfrm>
            <a:off x="0" y="0"/>
            <a:ext cx="12192000" cy="68248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>
                <a:latin typeface="+mn-lt"/>
              </a:rPr>
              <a:t>Implement Strategies for Community Participation and Inclusion</a:t>
            </a:r>
            <a:endParaRPr lang="en-PH" sz="510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/>
              <a:t>CHCDIS012 - Support community participation and social inclusion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PWDs are more capable of determining what community options they would like to take due for the following reasons: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know and understand their own experiences better than anyone.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feelings or emotions that others may not understand.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have desires or preferences that might not make sense to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speak and thus provide more detailed or specific information on what they need help with.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1CB763-CB29-4851-9703-B272D899274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2D5D1-9716-4C5D-B7DC-E031C2B5D27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A07F77-28F1-455A-B127-9A65CB85B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F555DB-60DE-4AFA-8CB4-A59B5AF58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7787B8C-D454-4EA8-AF4C-897DD9EBCA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740CD8-5DAE-4CD7-B0D3-46BAA9856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your clients in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provides the following benefits: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74FC334-3E8A-466C-9C0E-473348DDD8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4759533"/>
              </p:ext>
            </p:extLst>
          </p:nvPr>
        </p:nvGraphicFramePr>
        <p:xfrm>
          <a:off x="914511" y="2422179"/>
          <a:ext cx="10008235" cy="2285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60C5D07-CEC6-4A99-A2E0-2310BFC697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D0844D-3CA6-4345-BD02-6EEAB8A05C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598D49-E18A-48D7-8A3A-27934501C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D4F834-CB58-4D7B-B7B6-97E7DE37BE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1FD0AB0-B2B3-497D-ACD7-B084B03A3A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E324-72CB-4391-B1B6-0A60291755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work with your clients to identify and access community options, you must do the following: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12F5146-7390-49EC-84F6-D6695E39D9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9310324"/>
              </p:ext>
            </p:extLst>
          </p:nvPr>
        </p:nvGraphicFramePr>
        <p:xfrm>
          <a:off x="911745" y="2705099"/>
          <a:ext cx="10013429" cy="32520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A70D560-5F5A-4101-BD71-03B8A68372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1FA03B-3C54-41A3-B79F-60270E62432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33290-85B7-4DD3-A6AE-A437F1CCBF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C678E2-0915-48F6-9C40-447FDAB25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5C1D07D-F970-4D7E-87D5-2886C806A2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A2D61-C2C1-4AC1-A73A-9FC30BE82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6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2.1.1 Identify Community Options That Will Meet Needs and Preferences Identified in Their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Individualised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Plan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42877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working with clients to identify community options that will meet needs and preferences, consider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relationship of the client with those involved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communication between you, the client and other stakeholders.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that the client’s family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other stakeholders play a vital role in supporting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the different views of the client and other stakeholders.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5572F-57D6-4C6E-86C8-08174AE5F0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E41484-CCAA-4C88-B7E6-B53E23DA63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B3361F-CEC6-4EAA-94A2-22199036A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3E92B-E7F8-48AA-84A9-5D4830C6E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F297A95-7D20-4F6D-85D8-E37C59504E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542EC5-8EB7-4F46-B0DC-263552EBB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2.1.2 Access Community Options That Will Meet Needs and Preferences Identified in Their Individualised Plan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80557"/>
            <a:ext cx="10087200" cy="43136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services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provide clients to meet their community participation needs.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there are times when the support the client needs is beyond your capabilities.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this happens, consider seeking services from other community participation agencies to meet these needs. You may do so by making referrals.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0E3772-5C2A-41C2-86DE-099F340638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9150A-0B41-4E4D-9D00-99FAF928BE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23C2F-BAA3-4A77-A9B5-8965AD8DB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3867E-B2DB-4300-B92B-F1C0E89A5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0D1460-C8E0-4386-9FAE-D82EDCF7DB2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747C7-8D5D-4E2D-933F-F8F6C2F10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76D246-F4FC-4041-87A5-7BFB295689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referral is a process of connecting to the community participation services outside of your area of expertise.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asking other agencies to handle and meet the clients’ needs and preferences based on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019D1D-8097-471E-BAAF-97C98D6D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63" y="1963514"/>
            <a:ext cx="4871339" cy="32722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E2898F-C4DC-458D-A195-6BCF62451F3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54F0D1-EAA1-4F8B-96B8-485597BDA6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A981B7-7665-4679-A140-A199B8DEA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213E7B-1A77-441F-B4B5-C9C5D3C5A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69BD454-135F-4C1C-8B01-8DF6FC286EC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C3E5A6-EEF3-43CC-8CEA-950A3B0ED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Referrals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following ways: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088C4B-3AB6-4346-A1F6-BF751B583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178729"/>
              </p:ext>
            </p:extLst>
          </p:nvPr>
        </p:nvGraphicFramePr>
        <p:xfrm>
          <a:off x="946010" y="2476500"/>
          <a:ext cx="9848990" cy="212762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4924495">
                  <a:extLst>
                    <a:ext uri="{9D8B030D-6E8A-4147-A177-3AD203B41FA5}">
                      <a16:colId xmlns:a16="http://schemas.microsoft.com/office/drawing/2014/main" val="4263711920"/>
                    </a:ext>
                  </a:extLst>
                </a:gridCol>
                <a:gridCol w="4924495">
                  <a:extLst>
                    <a:ext uri="{9D8B030D-6E8A-4147-A177-3AD203B41FA5}">
                      <a16:colId xmlns:a16="http://schemas.microsoft.com/office/drawing/2014/main" val="3758033209"/>
                    </a:ext>
                  </a:extLst>
                </a:gridCol>
              </a:tblGrid>
              <a:tr h="33989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bg1"/>
                          </a:solidFill>
                          <a:effectLst/>
                        </a:rPr>
                        <a:t>Warm referral</a:t>
                      </a:r>
                      <a:endParaRPr lang="en-PH" sz="2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bg1"/>
                          </a:solidFill>
                          <a:effectLst/>
                        </a:rPr>
                        <a:t>Cold referral</a:t>
                      </a:r>
                      <a:endParaRPr lang="en-PH" sz="2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791835"/>
                  </a:ext>
                </a:extLst>
              </a:tr>
              <a:tr h="176466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support worker discusses how other agencies can provide for the client's needs to gain their consent. </a:t>
                      </a:r>
                      <a:endParaRPr lang="en-PH" sz="22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support worker provides only the contact details and basic information of other agencies. The client then can contact them by themselves.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428652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CD06BB2-B8C6-4D14-8826-A82FB741CCC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38CBF-C220-4524-A4ED-6D93AB0F6E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2C8FBD-5C57-42F2-8658-5F7A6FA2B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D80B03-97CB-43D4-81CA-660A0C824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0139B18-C4FA-4466-9DDB-2333A1C03A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8A5455-0F86-41F5-A131-E24F707CF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refer to the following procedures when referring clients to other agencies to meet their needs and preferences: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what support the client needs.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 a list of available agencies.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 the list of available agencies to the client.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8B42D-BDDA-4C13-A759-3C5B26A07E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E5697-7F05-47D7-A79A-F114F954D6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D98E90-9D9C-4CC4-A6E3-9E7464E56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9E794-2BF4-4A1E-84D3-E4562058E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7E5E12D-9529-4915-8E92-2ACB9CEF86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154DC3-D849-42C7-8BF0-1C0F106A4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46D61B-188E-411E-BCCC-60E8380DE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refer to the following procedures when referring clients to other agencies to meet their needs and preferences: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the client agrees to an agency, contact the agency on their behalf with a warm referral.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the role of the agency.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and report the referrals. </a:t>
            </a:r>
          </a:p>
        </p:txBody>
      </p:sp>
      <p:pic>
        <p:nvPicPr>
          <p:cNvPr id="7" name="Graphic 876719940" descr="Universal access with solid fill">
            <a:extLst>
              <a:ext uri="{FF2B5EF4-FFF2-40B4-BE49-F238E27FC236}">
                <a16:creationId xmlns:a16="http://schemas.microsoft.com/office/drawing/2014/main" id="{5DF1504B-B8BC-46FB-A312-367CDC72A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9428" y="865188"/>
            <a:ext cx="4680532" cy="46805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5E1823-2C7B-4B60-98FA-082572B0336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00F123-9EAC-4063-8FA8-7C8AB4E48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7DAC86-A91C-4F8E-9107-19188135E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185DA-D32E-4F4D-87E2-5AB020CC7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91C63BF-B806-4FAA-897E-7042DDF3CA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AB3A9BE-8F0A-4AE1-9E4E-2C63E2B22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4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03"/>
          <a:stretch/>
        </p:blipFill>
        <p:spPr>
          <a:xfrm>
            <a:off x="6314492" y="1436914"/>
            <a:ext cx="5371322" cy="4067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5" y="0"/>
            <a:ext cx="5203375" cy="6857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PWD in Establishing Connections Through Shared Interests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now focus on implementing strategies according to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use your knowledge in identifying support services to meet your client’s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need to learn these things to ensure that your clients get the support they need to thrive in their social and work networks.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5AC5A-D099-479B-A4CE-45D5BB5D0A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9461B0-AB6E-421F-B9AF-A7111735A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CC8EAF-D6F1-4C27-9D56-EEAC320D87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0AA3392-A8FB-49D4-9F93-710F888198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50F8FC-ECA5-412F-BCE0-C4D1DECBA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interests mean that a person’s interests are similar to others.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establish connections through shared interests by engaging with others in various social networks.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these social networks, the person can join groups that share their interests.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64BAD-1386-48CF-AB93-B76F02F332C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679068-C210-46EE-AC3D-937C70FC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2.2	Support the PWD to Access Opportunities to Establish Connections Through Shared Interests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F97BE6-E2DE-4F0C-B0AC-6B519B34AF7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C86FF-41C3-4F74-ACC2-E51B0839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06F422-01FB-4FDA-8110-AF653803F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9AC01C5-37CF-43C1-BCBA-C41DAC8BD5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BF7164-D219-4CF6-95D2-A98F8B2BC1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person’s interests may fall under the following groups: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ECD970A-6CC7-4446-AA5C-E9C0E2CC1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654315"/>
              </p:ext>
            </p:extLst>
          </p:nvPr>
        </p:nvGraphicFramePr>
        <p:xfrm>
          <a:off x="929640" y="2439352"/>
          <a:ext cx="9839960" cy="204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A4A9385-E600-4400-BB9E-1CCFFB5961D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79364C-A52D-4092-A2FA-F0946C7A0D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D5A8B0-A7C9-4B57-862D-6A2FECFC5C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C56CA5-39B6-4854-9ED0-D304F379E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24E23B3-3066-4BB4-88DD-D0617369AB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4302FC-4883-42F8-96FD-1B3E48CB8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should support your clients as they access community inclusion opportunities.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support and guide clients in accessing opportunities may result in: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Difficulty for the client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others due to their impairments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Too many options that the client can no longer decide what is appropriate for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Missed opportunities for the client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client not being able to connect with others in the social networks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B997D-2021-4B5F-9727-0E240A13A8A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80671-55B8-485D-9DF3-7937E8D43C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06FE0D-8397-42D0-82CE-FD259C82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32CE10-8EFA-457F-A99E-C22623506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B4AB443-CF61-409C-92FC-81732EF517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069C5-B201-43B4-8750-6FC6FE705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support clients to access opportunities to establish connections through shared interests, consider the strategies below.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with the client to determine current interests.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appropriate social networks for the client.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further studies on the social networks. 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AutoNum type="arabicPeriod" startAt="2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the client’s feedback.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8D8C01-7135-4A22-BB2C-43D022FBA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2B984-FC33-48C6-B011-3785D492D2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A55701-BB75-45E7-9D6B-E375642BD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54BE9-7AB1-45FF-BDA4-E7EC0BC4C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2679A62-FB0B-4630-A1D7-A7B25CF6B8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D3ADF8-0DD3-4807-BEA9-2EE2584AF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r="4149"/>
          <a:stretch/>
        </p:blipFill>
        <p:spPr>
          <a:xfrm>
            <a:off x="6660436" y="1308593"/>
            <a:ext cx="5531564" cy="40148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8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PWD’s Work Participation and Assist Employer for Inclusion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workplace is one of the most common and important settings for a person to build a community or social network.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most jobs require people to stay at work 37.5 hours per week, colleagues spend a lot of time together as they bond over their successes and struggles in their job.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encourages people to build connections with one another at the workplace.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support your clients to access opportunities for participation at work.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support also includes assisting their employers in easing the clients’ participation and inclusion.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5A99A2-472A-4016-B261-23E7737A7F1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3521A-0242-4698-A627-3268B3350D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6D2AF-8663-47A0-818C-A01B34B4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7CA2B-6E1D-4FD2-8527-6653B98B6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D029B15-A043-42F7-89A5-6B23CE534F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64557A-FB00-420D-B040-C936942C3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2.3.1 Assisting Employers to Facilitate the PWD’s Inclusion and Engagement in the Workplace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A5EBD4-C0CB-4A46-BCDB-15759EB64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1503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role involves assisting your clients’ employers in facilitating their participation and inclusion in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so will aid in identifying opportunities for the clients’ participation at work.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7E286-AB71-4102-93E5-63D3B737B32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56EEF-9AF6-4354-90C8-0CBECC14EEF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8E2C71-4F7B-4C1C-B466-4796A7384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7D8EF-7E62-42A3-B14E-89C785F2A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AB160BA-4F60-475C-BACD-C4B823CC1D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8E3504-E594-4DA1-ADA6-58B0DF8E50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80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ways for you to help employers in facilitating participation and inclusion: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employer with information on national and international policies regarding PWDs, especially in connection to employment.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feedback on the company policies and procedures on how they check up on employee conditions.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Advise the employer and management to create events that encourage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co-workers.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ABF4E-6C96-4594-8D46-969BC3156B3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DCC643-ACE9-43A7-BCEA-8C0B28CBCC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78CAC3-81E4-48F3-9AAA-7BD636067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B8F156-9638-4502-9178-EAF1086F3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1B9D8F-2998-4175-A309-C6D187FF07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43E2CD-460C-4CF9-B13E-C0D758ADA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9F2D08-C381-4625-B657-D921EADA9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ways for you to help employers in facilitating participation and inclusion: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Suggest revising company policies as needed to accommodate the client’s needs.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39730-8EDF-4A7E-B926-B25824A0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07106"/>
            <a:ext cx="5029198" cy="35411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1486D8-D2A2-483C-BCBD-37B24B33372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F1F92-F540-495B-BF3B-CE40A05962F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30297-151B-4305-8F9F-F7AAAB927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C000A3-635D-4449-AD0C-0F1F3A28F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2804C79-9293-433B-80A5-77951EFB77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2E9FDF-6AA8-46E6-A402-B3C00F05F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37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2.3.2 Supporting the PWD to Access Opportunities for Work Participation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participation opportunities are present in the workplace, you also have a role in assisting the PWD in accessing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the employer in adjusting company policies for PWDs is in itself already a huge part of that.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However, the PWD may still need further assistance on the implementation of the specific activities themselves.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6B99EA-A049-4A72-8367-3956EECEE9E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1B021-6875-41F8-ACF3-F0BAF37309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0D85C-A5E1-4187-8DFF-7D5EEFF3C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E915A-B855-4B75-9F74-88E1813CC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5320DAC-8F95-4C35-A427-9EDC9956E1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1F861-6848-481A-AFCA-086DB4DCA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should detail: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services will be provided to address the PWD's interests, needs, abilities and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each service will meet the PWD's interests, needs, abilities and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will provide the services and assist the PWD with their community participation programs and activities.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534FE-A37C-4877-BBAD-2C44794A849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885F6F-89F9-46B4-B30B-BA2425E14DB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1100D-FD68-4848-9E36-C4DEA5593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6FDB58-153D-4E9D-A062-3D003DE2E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A3715AC-53A9-4AAC-9D10-44A91647BB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9841A0-0192-4D86-9373-1279425E2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14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B0ED75-7F66-4265-AA7A-A38FDCEC7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support clients to access opportunities with the following strategies: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open communication and close contact.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 the client in accessing their needs and resolving barriers as often as needed.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the steps and strategies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5B64A-D588-46BE-93F5-63C19AFE74B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914A7-AF8B-4D25-817F-36C16ED234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FE384A-8CE1-422A-9AF7-110A84741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D34C-8E19-436B-B983-8DA3D0CF0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2A96DA1-59C8-46BF-B917-8F9D449AB0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205442-B65F-47F8-B205-E538858EA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8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the PWD’s Use of Assistive Technologies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picture containing keyboard, computer, person, electronics&#10;&#10;Description automatically generated">
            <a:extLst>
              <a:ext uri="{FF2B5EF4-FFF2-40B4-BE49-F238E27FC236}">
                <a16:creationId xmlns:a16="http://schemas.microsoft.com/office/drawing/2014/main" id="{6173C641-6372-E2F3-9C82-0CAEF1405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66" y="1600858"/>
            <a:ext cx="5485834" cy="365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10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40DCDD-3E27-4C4E-9DD7-A3DA29CD0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Assistive technology refers to the devices and equipment designed to support PWDs.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technologies help people live their independent lives.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47DB0-E085-4AAF-86EA-2E9FF972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30400"/>
            <a:ext cx="5037861" cy="3392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DF691F-569E-4E53-9CF4-EF08A034A0D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E4CD8-B877-41F5-9CA7-ADD14E4440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3F813-3048-4E0D-AAA3-FBA72397E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3E46B5-F649-42C5-A85B-3DC19016C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3E6F57D-9A2F-4E62-8E72-31A31284C2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FF7EB6-ADE7-43E0-9B6D-7C60E82AD0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75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assistive technology can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Positively impact the health and wellbeing of the PWD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the independence of the PWD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independence of the PWD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 the PWD to be included in various activities available for all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the PWD to participate in their community fully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Ease the process for making choices and decisions for the PWD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69867-589A-4553-83B4-F92DF58CA2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996B34-47FC-4CFC-9AFE-08A6DC89C4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A2003-6065-4C75-A9C5-C7BECD73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45CFC9-EF11-4CB6-80C3-8A001D479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623D88-FA88-4A8F-844A-28B62859BE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8EBD01-0645-4834-A6BD-155D640DA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20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2.4.1 Scope and Breadth of Assistive Technology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understand the scope and breadth of assistive technologies to identify what devices or equipment your clients need.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identified, you will support them in using said technology to meet their individual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Scope refers to the activities where a person can use assistive technology.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other hand, breadth refers to the range of devices and equipment used explicitly for an activity.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1A3B2A-7640-4287-9710-B0D27E5A8BE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D8C79-67E8-4BF7-BB2A-73039A4D32D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5CFDC-AF52-4083-A345-F4036B023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3B643-CC71-4C3A-A3ED-66ABCD39F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0D3A563-23CE-4B43-8ADE-868762D0FA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A57EB-ED12-4622-B5F0-0589DA1BE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77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common individual needs of a person is the need to communicate and interact with others.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nonverbal communication techniques, a person may use assistive devices to communicate.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944D6-7DE7-45AD-BE8A-373FA7E54AB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2425D1-0E00-44F2-9DFC-F070019D4FC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9A0AB-638C-444E-97A2-8807F407B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6AF9B-17D3-47CC-8D3C-85A261E57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45AAEF1-6BE9-457F-8CB5-52A4F48AA6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F9FAB1-354D-4AEA-88CC-57AF4B8C3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18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323259"/>
              </p:ext>
            </p:extLst>
          </p:nvPr>
        </p:nvGraphicFramePr>
        <p:xfrm>
          <a:off x="949325" y="2459246"/>
          <a:ext cx="9975850" cy="327589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9615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144082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Hearing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FM systems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Closed-captioning software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Hearing aids</a:t>
                      </a:r>
                      <a:endParaRPr lang="en-PH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0193540"/>
                  </a:ext>
                </a:extLst>
              </a:tr>
              <a:tr h="123781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Communicators 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Eye gaze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Text-to-speech software (TTS)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185790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147A75E-6DCC-48F5-A061-FE318200D6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11B00-5749-463B-8277-91350DA0D65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CD25D1-4C73-443E-B1F8-373157855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0CCC5E-716F-483C-94FB-AAA30F1FD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1FF136D-A216-4F49-8BD1-49A5C9649B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77C336-C748-4A08-B2DB-DC96C81E6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7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513608"/>
              </p:ext>
            </p:extLst>
          </p:nvPr>
        </p:nvGraphicFramePr>
        <p:xfrm>
          <a:off x="949325" y="2459247"/>
          <a:ext cx="9975850" cy="3240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20026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Speech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Notepads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2832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Vision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print materials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Pocket magnifiers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Audiobooks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Reading gadgets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Refreshable braille displays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2765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3FE18-8F6D-4AC4-851F-21124C1150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D1BF9A-F99E-48E6-9C02-7FB99A431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57AD5-60E7-43DA-B846-1BB692C98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A29BABC-8368-4327-9F7E-92CD0DA5BE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994FAF-20D4-42F0-A70D-26F4A37607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63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37511"/>
              </p:ext>
            </p:extLst>
          </p:nvPr>
        </p:nvGraphicFramePr>
        <p:xfrm>
          <a:off x="949325" y="2430219"/>
          <a:ext cx="9975850" cy="1263904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5710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886384">
                <a:tc>
                  <a:txBody>
                    <a:bodyPr/>
                    <a:lstStyle/>
                    <a:p>
                      <a:pPr marL="0" marR="64135" lvl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Vision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Text-to-speech (TTS)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Visual support software</a:t>
                      </a:r>
                      <a:endParaRPr lang="en-PH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9283231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449F4-B996-4861-B8ED-1DE300D7119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67FE6-7F35-4F98-B598-C9D56CE024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79D53C-CBA0-442B-AA5B-B0EF809B7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8F9A2E6-5947-43B4-8618-38E3BCB37E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7D1885E-E8BB-4B7C-9807-A62604EF8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communication: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3A7544-5420-45C1-A2BA-2C3BE4416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324339"/>
              </p:ext>
            </p:extLst>
          </p:nvPr>
        </p:nvGraphicFramePr>
        <p:xfrm>
          <a:off x="949325" y="2430219"/>
          <a:ext cx="9975850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3396">
                  <a:extLst>
                    <a:ext uri="{9D8B030D-6E8A-4147-A177-3AD203B41FA5}">
                      <a16:colId xmlns:a16="http://schemas.microsoft.com/office/drawing/2014/main" val="2309775766"/>
                    </a:ext>
                  </a:extLst>
                </a:gridCol>
                <a:gridCol w="7602454">
                  <a:extLst>
                    <a:ext uri="{9D8B030D-6E8A-4147-A177-3AD203B41FA5}">
                      <a16:colId xmlns:a16="http://schemas.microsoft.com/office/drawing/2014/main" val="2239475469"/>
                    </a:ext>
                  </a:extLst>
                </a:gridCol>
              </a:tblGrid>
              <a:tr h="35710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Impairment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5441698"/>
                  </a:ext>
                </a:extLst>
              </a:tr>
              <a:tr h="2474229">
                <a:tc>
                  <a:txBody>
                    <a:bodyPr/>
                    <a:lstStyle/>
                    <a:p>
                      <a:pPr marL="0" marR="64135" lvl="0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Cognition and Memory Loss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Sensory regulators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Noise-cancelling headphones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Memory Aids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Word prediction software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Autocomplete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327653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AE39F5F-556B-46E7-A38A-341757EC0F3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EE26D-1EA6-41E6-A7DB-33B69B066A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94EBE2-36EC-455E-8A4B-01053C364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E19E78-AB31-42BA-B68E-A75C719E5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044A30-A779-4E0D-98AB-724746DE85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EEB89E-AE2E-42A4-B6F3-547D1BE0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77950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detail 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must be agreed upon by the following stakeholders: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1838BB2-62C0-437C-9F7F-C0637A2D02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335027"/>
              </p:ext>
            </p:extLst>
          </p:nvPr>
        </p:nvGraphicFramePr>
        <p:xfrm>
          <a:off x="909350" y="2686852"/>
          <a:ext cx="10086974" cy="3490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7E4B395-F1A1-402E-A8D5-EFB43EB7CA5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67CC0E-7F91-4B4C-BB51-5FECB08FCE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7CDC6-0C57-4701-AFE8-A06005EF36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E6A4B-41AF-478D-87C8-59081D54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AA9D5D9-ED2B-460E-898F-52289536AE9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8AE9DB-18F1-4360-AFD4-B4DD7D8235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5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427ED4-EEAC-4A16-8B53-39B237913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Daily Living Activities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Daily living activities are the self-care activities people do every day to keep themselves safe, healthy and feeling good.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are usually done in the home of the PWD.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also done independently by the PWD.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CF7DED-DF35-43FB-9276-B6E20DCDF18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F9B854-867E-1B29-5EC8-620DAC56DF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2"/>
          <a:stretch/>
        </p:blipFill>
        <p:spPr bwMode="auto">
          <a:xfrm>
            <a:off x="6172202" y="1791493"/>
            <a:ext cx="4795851" cy="369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DA401-8BB0-4244-9E95-8BBE16ECE2D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A571FD-44E7-47E2-A729-FA2A0D8B4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F6ADF6-D2E9-488B-91C8-785AF1206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B43C0B-D320-43EB-8FBD-29370C6C9A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CECC23-89BC-4E94-B4D5-97E11A310C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60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046144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23082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Continence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Bedpans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Bedside commodes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Bed and chair pads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Toilet seat raisers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Urine drainage bags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8218102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4B5D30B-2511-465A-88F5-AA67765E950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C4C7F-635D-4AC5-8237-CF014DE0D2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A6CFD-25CE-4DFE-BF71-DC1B3E657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4B51DE-B5F7-4303-851A-4C404A03F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583BE94-222A-4395-92AF-D931DD56A6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1779AE-B52E-443D-9FBD-43D80BD1C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04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448108"/>
              </p:ext>
            </p:extLst>
          </p:nvPr>
        </p:nvGraphicFramePr>
        <p:xfrm>
          <a:off x="933465" y="2774793"/>
          <a:ext cx="9991709" cy="235089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9879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 and Hygiene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Grab bars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Shower chairs or benches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Anti-slip mats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4C2040A-3A50-433C-8987-9E16E3F5F4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5FA79-8B1A-4DE5-8E1F-E08D473BAA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CF335-570C-468A-A287-F667360F8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D1BFB7-1AC9-43BF-8E12-56D7D695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80BDC7-E6EE-4C21-B401-D8F46A0D60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A1663C-6978-4991-B9BD-D711A36D7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75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936866"/>
              </p:ext>
            </p:extLst>
          </p:nvPr>
        </p:nvGraphicFramePr>
        <p:xfrm>
          <a:off x="933465" y="2774793"/>
          <a:ext cx="9991709" cy="235089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13258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9879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Self-Care and Hygiene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Button hooks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Toothbrush grips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Nightlights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4C2040A-3A50-433C-8987-9E16E3F5F46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FB904-DDD7-4A98-96C9-12A8DEC6509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241D3D-6822-4CCE-8C30-5DCB5619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4B028A-8E58-4E99-A047-0BB68D30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48C7A54-57F6-4677-9C0D-D9610538830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33FFBC-71CD-486A-B3CE-511F6B715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5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508618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42119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425615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Mobility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Walking sticks, walkers, crutches and canes</a:t>
                      </a:r>
                      <a:endParaRPr lang="en-AU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Wheelchairs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Prosthetic arms/legs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Walking stick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Reachers</a:t>
                      </a: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41247D-12E9-49AB-A91D-C3C397AFF7D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C140D-8A7E-4EB6-83D3-87521E84A7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1625EE-6213-4135-8B41-195902417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A7C29-3308-4B02-8B70-AD8A70D48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1690C3A-73C1-4A4D-8400-F872247D30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472711-280B-4791-8C40-4A6D1F1F7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8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05344"/>
              </p:ext>
            </p:extLst>
          </p:nvPr>
        </p:nvGraphicFramePr>
        <p:xfrm>
          <a:off x="933465" y="2774793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436238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Transferring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Slide sheets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 belts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 boards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Slings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Stretchers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74EB5E-88FB-4696-9115-9B593812BE2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EFF2A-DC81-4F17-A9EC-BFB436AA2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6FA3C3-2A36-4FA6-87C3-F08D6175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6EB0AEF-8AA9-46B1-8D65-8105C20180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4D7202-8D2F-4248-B6D6-E8A176A4D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933382"/>
              </p:ext>
            </p:extLst>
          </p:nvPr>
        </p:nvGraphicFramePr>
        <p:xfrm>
          <a:off x="933466" y="2790214"/>
          <a:ext cx="9991709" cy="145537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09240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Transferring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Hoists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Ramps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35137238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93BC2-DBBE-44CD-8A67-A51DE5047D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FEA8D5-E859-4440-B9AE-1D072A7BF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E483A0-B055-4863-968D-BAC8C961A5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4D87BB4-1A36-4B36-A081-C83566D851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86ED2A-22E8-45EB-AA83-2CC50C01E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70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881710"/>
              </p:ext>
            </p:extLst>
          </p:nvPr>
        </p:nvGraphicFramePr>
        <p:xfrm>
          <a:off x="933466" y="2814304"/>
          <a:ext cx="9991709" cy="233984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443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680688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Adaptive dinnerware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Assistive utensils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Utensil holders</a:t>
                      </a:r>
                    </a:p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Weighted utensils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8056400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5A238B1E-14DE-4D0E-8B60-5F2C5D9702D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211D3-0123-4674-8CD6-C73CE85D7E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57B1E-CE2E-4AA1-BC45-26500495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A4D1B-1E10-4F1A-897A-4579D17BB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C0CB865-3C22-4677-8903-FBB3BB2184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47C7D-3D23-45CB-A3E2-E3625E078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837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808559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785271"/>
              </p:ext>
            </p:extLst>
          </p:nvPr>
        </p:nvGraphicFramePr>
        <p:xfrm>
          <a:off x="933466" y="2778634"/>
          <a:ext cx="9991709" cy="21024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25308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ADL/IADL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Non-skid plates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Feeding devices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Assistive cups and mugs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9A82334-46F9-420F-BD08-6E8E75A913D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50CB5-AC10-454F-8774-7A2EA6838F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AFE3C-BA51-4B8D-B34F-3DC170DC5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0D69F-9824-47CD-83CE-180D48E83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CA8536B-8779-4A75-8137-A287A5F211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4D4805-3D13-4B4F-A5AF-1A223F11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316726"/>
              </p:ext>
            </p:extLst>
          </p:nvPr>
        </p:nvGraphicFramePr>
        <p:xfrm>
          <a:off x="933466" y="2778634"/>
          <a:ext cx="9991709" cy="21024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25308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Eating and Drinking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Straws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No-spill lids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Jar openers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9A82334-46F9-420F-BD08-6E8E75A913D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1EC48-A675-4F20-9E09-CC133BE6C29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75AB5-D202-4C6A-8D0D-0FC2AE519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9CA738-6621-4998-93B3-862C3566D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D7C2D67-EC76-4961-8BBD-61B68C952C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D45E57-3E63-40A1-B2DD-752F6C240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65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part of your job is to implement strategies based on your clients’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may already have strategies in place to support their community participation and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such, you must execute these strategies in collaboration with your clients and other stakeholders.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do so can lead to your clients having unmet needs, which can lower the quality of their lives and increase their dependence on others.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58579A-F843-41C5-A47A-CA431275697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D864E3-0E3F-437A-AA02-390DBB84D9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E1426-E27B-4B6E-A133-46501FD42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02AAD-F8A1-49C7-B0AA-25590C5FC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58CCE95-5E65-4046-8A1E-918A8F93C9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CC8C6D-A24A-4550-B742-73B137A40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36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999242"/>
              </p:ext>
            </p:extLst>
          </p:nvPr>
        </p:nvGraphicFramePr>
        <p:xfrm>
          <a:off x="933465" y="2774792"/>
          <a:ext cx="9991709" cy="28778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2209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739434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Pressure Area Management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Protectors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Cushions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Offloading footwear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Sleep positioners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Electronic bed frames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FEBDA4E-1C4B-4760-91BE-75007930D70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53B77-888F-4F68-A67A-E10BD1EAFC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AEAB9-47BF-4008-8763-B3D5DFFB6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AA56B-B8C3-47BE-8B3D-488B0E3EF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F4CEBDA-0F71-49E6-B8AE-0EBEB5C3C7C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39159C-0C5F-468D-A2C6-793010E7E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1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69385"/>
              </p:ext>
            </p:extLst>
          </p:nvPr>
        </p:nvGraphicFramePr>
        <p:xfrm>
          <a:off x="931037" y="2774792"/>
          <a:ext cx="9991709" cy="311569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0717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 anchor="ctr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752726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Carer Support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Fall detectors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Passive infrared detectors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Panic buttons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Personal alarms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Smart plugs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3C0D52-C831-45FD-96B6-5A5FECFF38B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890C2-E32A-49E2-8D98-CF5AB60070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4EDF68-5BEF-434E-9EF9-294AC133C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EBF38-D7CB-4117-8D0A-E81975164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8EECBED-1374-48DA-918B-94A99DA9FB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B63F8D-7A13-4FCD-A8AC-F0EBE9DF2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51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7975" y="1808559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58717"/>
              </p:ext>
            </p:extLst>
          </p:nvPr>
        </p:nvGraphicFramePr>
        <p:xfrm>
          <a:off x="933466" y="2777459"/>
          <a:ext cx="9991709" cy="261491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723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ADL/IADL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251950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Recreation and Leisure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Adapted equipment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Magnetic board game pieces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All-terrain wheelchairs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Self-driving cars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5579668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706BE4-B467-41F5-B80B-474267D35D0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3547B3-70A2-42AD-B69C-1643BEE191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1E298-3289-43C1-9B99-75DE86F6A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725439-C8E6-44A7-838B-02C6DA79A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A2FAFFA-B5D0-4DCA-A459-09F1132B65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2DB22A-CE91-40A0-AB3E-16825FE1E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09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6363"/>
              </p:ext>
            </p:extLst>
          </p:nvPr>
        </p:nvGraphicFramePr>
        <p:xfrm>
          <a:off x="1005942" y="2730136"/>
          <a:ext cx="9991709" cy="160092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37231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Breadth of assistive technology 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1237962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Education and Employment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Ergonomic furniture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Pen/pencil grips </a:t>
                      </a: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71938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7706BE4-B467-41F5-B80B-474267D35D0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C2CDF-11B3-4BFA-9726-C1A7687E144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F35BE-86CA-4631-B23B-E3F2453FC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3F0132-AF34-4748-9C78-728BB0F66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5E8933C-DDAA-4795-887F-AE20DE8AB9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94449C-59AE-4407-91BD-D5B05131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673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tables list the breadth of assistive technology used for the kinds of activities of daily living (ADL) or instrumental activities of daily living (IADL):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5CC449-6ECA-478E-A519-09E6BE304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558920"/>
              </p:ext>
            </p:extLst>
          </p:nvPr>
        </p:nvGraphicFramePr>
        <p:xfrm>
          <a:off x="933465" y="2774794"/>
          <a:ext cx="9991709" cy="316427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377170">
                  <a:extLst>
                    <a:ext uri="{9D8B030D-6E8A-4147-A177-3AD203B41FA5}">
                      <a16:colId xmlns:a16="http://schemas.microsoft.com/office/drawing/2014/main" val="3799485274"/>
                    </a:ext>
                  </a:extLst>
                </a:gridCol>
                <a:gridCol w="7614539">
                  <a:extLst>
                    <a:ext uri="{9D8B030D-6E8A-4147-A177-3AD203B41FA5}">
                      <a16:colId xmlns:a16="http://schemas.microsoft.com/office/drawing/2014/main" val="3935904730"/>
                    </a:ext>
                  </a:extLst>
                </a:gridCol>
              </a:tblGrid>
              <a:tr h="32679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ADL/IADL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effectLst/>
                        </a:rPr>
                        <a:t>Breadth of assistive technology </a:t>
                      </a:r>
                      <a:endParaRPr lang="en-PH" sz="22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924" marR="45924" marT="0" marB="0"/>
                </a:tc>
                <a:extLst>
                  <a:ext uri="{0D108BD9-81ED-4DB2-BD59-A6C34878D82A}">
                    <a16:rowId xmlns:a16="http://schemas.microsoft.com/office/drawing/2014/main" val="2822343584"/>
                  </a:ext>
                </a:extLst>
              </a:tr>
              <a:tr h="2801313">
                <a:tc>
                  <a:txBody>
                    <a:bodyPr/>
                    <a:lstStyle/>
                    <a:p>
                      <a:pPr marL="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14300" algn="l"/>
                        </a:tabLst>
                      </a:pPr>
                      <a:r>
                        <a:rPr lang="en-PH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Education and Employment</a:t>
                      </a:r>
                    </a:p>
                  </a:txBody>
                  <a:tcPr marL="45924" marR="45924" marT="0" marB="0" anchor="ctr">
                    <a:lnR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Alternative print materials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Audio recordings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Speech-to-text software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modifications to the environment </a:t>
                      </a:r>
                    </a:p>
                    <a:p>
                      <a:pPr marL="230400" marR="64135" lvl="0" indent="-2304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Elevators</a:t>
                      </a:r>
                      <a:endParaRPr lang="en-AU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5924" marR="45924" marT="0" marB="0" anchor="ctr">
                    <a:lnL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371938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8C43DA1-5491-443B-A883-1E73244652D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62FC-EF01-4649-B4CF-12C5C6E603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462A7A-682A-461E-9C7C-4DE0AA7E4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43F53D-00F9-4757-A284-745FD9594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B38C878-2F00-4906-B9F0-24B230C03D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3C9F8-9C3E-4A12-83FC-7DC0475D0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89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2.4.2 Support the PWD’s Use of Assistive Technology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aid your clients when they are using assistive technology.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 descr="Friends looking at a a digital device">
            <a:extLst>
              <a:ext uri="{FF2B5EF4-FFF2-40B4-BE49-F238E27FC236}">
                <a16:creationId xmlns:a16="http://schemas.microsoft.com/office/drawing/2014/main" id="{A2D5C89B-B18F-4CF9-9CC5-691AF3619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/>
          <a:stretch/>
        </p:blipFill>
        <p:spPr>
          <a:xfrm>
            <a:off x="6096000" y="1923097"/>
            <a:ext cx="4848860" cy="3011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368CD8-60AD-4678-B544-4D1725E46CD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BCFC5-934C-4E27-8703-FDD473512B2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7D1F55-1C8B-4FEE-BBFD-9A9A420ED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F601E1-5978-4B01-B3C3-A29EA1741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6BB0C2E-8B05-4A24-B94F-EABEE713F8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9D35EC-930D-4C77-9B22-B4523041C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866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aiding your clients’ use to meet their individual needs, you need to take into consideration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are available.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align with the individual needs of your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budget of your clients.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your clients’ environments.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8264C2-BD00-4D9D-B1A6-8FFB61A4F6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02D6E-76C9-43E5-9F8A-0F40CF46BD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60653-BC10-488B-BC8F-305C88000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C0EF6-A05B-4F7C-8F9D-1C0C1D06A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DD87A19-2E14-4F70-B3BF-3AE2B2126D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2BAF04-D621-43E6-B46C-D07A059BC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87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aiding your clients’ use to meet their individual needs, you need to take into consideration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Determine if your clients need custom-made equipment.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your clients understand how to use assistive technology.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assistive devices and equipment are well-maintained.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77E2D8-373C-488D-9BF8-8C1673EA253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A0FA05-032B-4F31-93CB-D95D451F84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204DB8-3AD4-4CDB-AD52-8385B6398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8C857-385D-47CD-984D-0752B0D64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562296-7A01-4148-AF90-D18F585138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A4B89-C344-45BA-BB37-B74CE99C2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1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  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 Feedback From the PWD and Others on Meeting the Person’s Needs and Preferences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oup of people holding balloons&#10;&#10;Description automatically generated with medium confidence">
            <a:extLst>
              <a:ext uri="{FF2B5EF4-FFF2-40B4-BE49-F238E27FC236}">
                <a16:creationId xmlns:a16="http://schemas.microsoft.com/office/drawing/2014/main" id="{C03365DB-1C20-F75F-1B87-AD8D72A56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473" y="1631887"/>
            <a:ext cx="5460527" cy="340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76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your findings, you can adjust these strategies for community participation and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your duties as a support worker is to ensure that support provided to clients meets their current and changing needs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Current needs and preferences refer to what has already been identified.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needs and preferences are already documented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1FA052-03EA-445A-9EB9-84866F4804A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EDE3BF-B854-4AE9-9795-A1EB6F774B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161989-B5BC-4CDD-ABD5-AE84DA3A7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C7EDE-AD5F-47D6-B41B-CF1D4EF06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271C29B-11ED-46D6-AA1F-35EFC5D1063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F38E5-2978-4CFD-9B8F-BC69EEDA7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3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 PWD to identify and access community options based on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PWD in establishing connections through shared interests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PWD’s work participation and assist employer for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 PWD’s use of assistive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BDB10-5567-49A7-AE94-65EC29E9D05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C0235-77B6-4FD3-B1F7-F18949F5A61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32CCEF-933A-4A89-A6B5-791FFCE74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CC81CF-3072-45A3-9B22-6C35CCD5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6B1976E-19DA-4A9B-BE28-728E8B2582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45AFF4-74BE-4DCC-8C81-34662346A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Changing needs of the PWD can include the following: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926178B-5B9F-4319-821D-9949D3F4F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089985"/>
              </p:ext>
            </p:extLst>
          </p:nvPr>
        </p:nvGraphicFramePr>
        <p:xfrm>
          <a:off x="835546" y="2551430"/>
          <a:ext cx="10087200" cy="222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CF24BA-1453-4837-BBDE-91E7132CB42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FFFF9-DE60-469B-ADF6-24FD94807D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6A6BB-D44A-461B-A2F2-1745AC0C31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49E187-0D2F-4B04-930C-B7C57BE366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CA126C9-2893-4778-A273-1EE7B96A23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3AAB259-488A-4FE0-9DD0-64BEF8A4E4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07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Feedback, when appropriately provided, is a powerful tool.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offers an overview of the performance observed.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to make sure that the client is moving towards their goals for community participation and social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your observation shows that the strategies implemented have little to no success, you must seek feedback from those involved.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for necessary changes to happen in the plan.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101832-36DE-484D-B01B-04CABDE59EF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48A47-7373-455B-8C16-1D8E41D2481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404ED-69BE-4769-A45A-40B0943B2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C203EB-79B4-4CBD-BA7E-30F46854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61758FF-9511-4565-B65F-10505391405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1F9715-AF7B-4FC1-B778-2C8CE77F4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2.5.1 Role of Stakeholders in Supporting and Facilitating Community Participation and Social Inclusion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40943"/>
            <a:ext cx="10087200" cy="4236020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 PWD, those involved include the following: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6334979-0D53-4D9B-9295-A73A4BC2A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1192520"/>
              </p:ext>
            </p:extLst>
          </p:nvPr>
        </p:nvGraphicFramePr>
        <p:xfrm>
          <a:off x="838200" y="2417275"/>
          <a:ext cx="9941560" cy="2359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DE4D107-4491-465E-AEC6-B484C7BD8B0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64FAE-186A-47F1-9B61-F6D26559C1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CE6FB-6B25-4234-9B0B-DA0193575D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962917-ABB5-45E8-8844-5B8AF3198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FD1A0B9-86E3-457B-953A-70B1EE4828C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305EAD-A287-4368-898F-4C63223F9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9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Family of the PWD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the family that spends the most time with the PWD.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Therefore, they play the most important role in ensuring that the PWD’s needs and preferences are always met.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PWD’s social inclusion must begin at home, which means that: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FEEE23-1BD4-490E-8D42-07A4D14EC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8319779"/>
              </p:ext>
            </p:extLst>
          </p:nvPr>
        </p:nvGraphicFramePr>
        <p:xfrm>
          <a:off x="929640" y="4372610"/>
          <a:ext cx="9763760" cy="1697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30DD6CE-9874-48CA-8652-150AFB7AF80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C5F05-6B04-49CF-B175-AEA38A53331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48B6A-A464-4AE3-831A-A7D45FF0BA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48E4D5-4369-4640-A174-88E99576C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69164D1-8E66-48E3-9564-21D5976F59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A808FD-E378-4644-81EE-81032B6D65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1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PWD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one that fully supports the PWD with their daily living.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be a relative, a friend or someone the PWD hired for assistance.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Basically,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keeps the PWD safe and cared for.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567E9-3316-49B6-8539-A650A07320E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7AA640-9FC5-43B1-AD2F-A80B2B157A2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54D03-59EA-4A7F-8EF0-F19C4E496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78383-022E-4FDC-89F6-616E7C343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3575D78-A8FA-406F-9E5B-03052D9116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C083F4-C87D-43D0-9B8A-BC735A2DC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66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helps the PWD with personal needs, including the following: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73A8D01-E19C-49A3-94D2-E4D568F2E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932702"/>
              </p:ext>
            </p:extLst>
          </p:nvPr>
        </p:nvGraphicFramePr>
        <p:xfrm>
          <a:off x="2217420" y="2478667"/>
          <a:ext cx="7757160" cy="3469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C560D1-A065-46A6-AA56-3BDD813555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C285A-065F-4071-B3CB-7F9AAA2053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649D83-7CBD-426D-80D6-A622B7F43D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055AE0-2EA3-4141-83AF-62565C99A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E842CD9-8A35-4DAE-B818-BFD8E35B0C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8BC943-EF20-4D6F-8896-7CED9AFFF9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492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Stakeholders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Stakeholders of the PWD’s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may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Partners or significant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Close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62621-3887-484F-824F-F9B5ADB5664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12714-3183-4649-9FFF-97877FBD1EA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6FFE5B-D436-468F-9BDC-47CB1586D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2FCF2-8438-4322-8539-E21E4DC29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5791CD9-7D7A-43A2-ACA5-C91DD92535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69FD68-8923-49FD-9F4D-E9B720AF6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00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8492D9-98C6-430E-9A73-F2EDBB8F6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Stakeholders are not limited to the family, friends and primary caregivers of the PWD.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group may also include staff involved in the PWD’s care, schooling and employment.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17367-1280-4635-AD3D-58430F12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051" y="1968500"/>
            <a:ext cx="4866851" cy="3288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791FD-32CF-4BBF-BB90-1CD51867D6C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2CEBB-8956-4284-B5B1-431BACB7F4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DA800E-E884-4AB9-8E06-0EB12C834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8B0BD3-1137-4BA2-AB17-9E0FFC071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310E19C-A6BF-4826-A387-6DF8FBF3DD4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C7C008-4D55-476C-B489-CC5D732F8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12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these stakeholders, your colleagues and supervisors can also aid you in ensuring support continues to meet the current and changing needs and preferences of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Colleagues and supervisors can give you the constant support you need in the workplace.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can also provide you with recommendations, best practices, tips and advice that should help you out along the way.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57FBA4-C2BF-49CF-89AC-83AB4E1D3C2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5170E2-C4C3-4DBE-BF34-C50A1FECB9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9A9-5242-40B5-861C-B546BFBC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4ED7F0-D96D-4C77-A93C-A9152D2AF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DEFE462-47E6-4578-B3F9-49ED85ECE9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F1481D-F0A4-45A2-9E0A-65F2A2A4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2.5.2 Seeking Feedback From Stakeholders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F2C4F9-05EB-427B-9189-A35D584F0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Listed below are some ways you can seek feedback from all stakeholders of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5872B6-9A31-4CA5-89B9-85BCF7F2A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58017"/>
              </p:ext>
            </p:extLst>
          </p:nvPr>
        </p:nvGraphicFramePr>
        <p:xfrm>
          <a:off x="955040" y="2904092"/>
          <a:ext cx="9970360" cy="1960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BBEED64-696E-490C-BFB7-77DF647CE6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082AD-7F4B-4631-B44A-3B3081BAC0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1719C3-A2B5-47A3-AF6E-178DD3DC0D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EFCE20-A333-4D36-BBF4-5B589C923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AF96F0A-F8BF-44C9-86E5-3484581B29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DC4632-27ED-44D2-BF84-9157E1BF1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2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feedback from the PWD and others on meeting the person’s needs and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strategies are regularly reviewed with the PWD and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the level of the PWD’s engagement in community and social networks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8A349B-5770-4639-8182-D8E9EFB3249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EA9E38-3FFB-409F-85EC-604C515E64D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EA6AA-F39F-4189-AFA8-8D69D4A1A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245AA-FCA9-471A-B2AA-84136E1E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8E525EC-51CC-4FBB-A2A2-29843196A7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91A839-B5DB-47E3-B4FA-F6950D662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7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Meetings are a great avenue to consult with the client and other stakeholders.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meetings, you can ask for feedback from all stakeholders regarding the strategy.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good meeting should provide a promising avenue for everyone to express themselves fully.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Usually, meetings are done face-to-face. However, these can also be done through video conferencing, which requires using the internet.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3F3F57-B8A9-4735-BCDB-9732805118D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7E08CD-D268-4DE3-9559-2C7BFB85EE2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F33BF5-F505-470B-85C8-0FB131F50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64F39-BCFC-4003-8290-56EC1661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69E0EC-4D7B-45C0-A0B9-C030DB286B5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50F8C8-FC36-4D3C-B954-35A884988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0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680999"/>
              </p:ext>
            </p:extLst>
          </p:nvPr>
        </p:nvGraphicFramePr>
        <p:xfrm>
          <a:off x="954086" y="2824682"/>
          <a:ext cx="9850120" cy="2684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FC97F93-CD8A-42A5-BA61-7CED8AE12C31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040B92-7E45-48D8-81FF-F8980FF90B7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B5C2C-10DA-4DF0-8E66-B86A4A35C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62F8D7-7183-4C98-AA1B-669BB84DF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FC7CAFA-DA5E-49C9-912D-BB18E057DE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B195CD-F23D-447D-8753-2A25EA840E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86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760324"/>
              </p:ext>
            </p:extLst>
          </p:nvPr>
        </p:nvGraphicFramePr>
        <p:xfrm>
          <a:off x="955300" y="2813365"/>
          <a:ext cx="9850120" cy="256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D1D9389-34A8-49C7-8B70-0CBA11C9B73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F503A-ACDD-4DB7-9A10-70AF022C6D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B905B-AC28-4D01-B6AE-702A84A255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CA6326-DCBD-48F6-99EB-E98D87821B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97D222-641D-4505-BA39-202DE69D8D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0B4E67-D2C9-481E-8764-E066745DBC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878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Before the meeting, you may create a checklist of questions to ask as a guide for discussion which include the following questions: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4B6728-2F7C-4BD3-AAD8-0B7B4581B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8550335"/>
              </p:ext>
            </p:extLst>
          </p:nvPr>
        </p:nvGraphicFramePr>
        <p:xfrm>
          <a:off x="954086" y="2869950"/>
          <a:ext cx="9850120" cy="203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C045E64-3938-47AF-BA42-A8557199C34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9C434A-0B1D-4830-AB1F-A097F51B04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CA5C66-F8C4-419F-8A69-9CA6512934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31DD9-B3DD-4CFC-B825-5AEF2A81F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5B4D050-E66B-4DB5-8285-D41F8AF8A0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4BEFB2-436C-4A60-A1E1-E7469C31F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63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6B1FA-50FF-4BBD-8462-A3A7E8BD8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2006600"/>
            <a:ext cx="5029198" cy="32401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6D5972-9B40-47DA-AA2C-74A04F5D9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 are a great avenue to formally communicate with all stakeholders.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Important files and documentation can be sent to the client and other stakeholders involved in their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4D3ED-0725-410F-A1E6-ADA3E534CDA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78075-135C-4199-BAE2-6080C33512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C9B488-878B-4534-B209-400252909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7A62-A460-4D9E-9112-08713D149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E5519B6-DC61-4C3C-A028-30ADA3289C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71F3BA-F72A-4EB3-B1A5-50B0FD67C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625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Emails are also effective in storing information that everyone can refer to at any time,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Correspondence between you and all stakeholders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 minutes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Updated information regarding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E006D7-0E21-4018-BA16-3B2340F6BBE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A2082-F06A-4F9D-B746-907E82C656E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F7592C-6539-44E3-82D5-DD8DA7F8B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16FF2-E479-4C05-8AD4-C2FD22041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EE3299D-540F-43E0-9668-D83BC6E2A0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C78AE-43FC-4D4B-90D5-80E67AB6F7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98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 is an online-based computer model for quick storage and access to files and documents.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storage allows you to store large-sized files or documentation.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 files such as images, videos and other graphics.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B61AF-D365-4D57-83CD-422F73D57C3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D000D8-5D84-4E5D-ABDF-ACDCEBC854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2F19C-15F8-4401-A2AC-32AA8F585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0E882-DA43-40DD-A62F-4639ADA7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F77C4D-2D18-4B22-826D-7E1D66745E2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85923-E8D1-4999-9ED4-D6C0CD162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286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have acquired the feedback from the stakeholders, you must process the feedback.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ways you can process feedback effectively: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B8CE949-8186-4A83-81D7-AF0CE58D7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0530304"/>
              </p:ext>
            </p:extLst>
          </p:nvPr>
        </p:nvGraphicFramePr>
        <p:xfrm>
          <a:off x="916940" y="3291840"/>
          <a:ext cx="10152962" cy="2689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038A72A-C619-42C6-BAF0-1BE36385D6C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F1ACD-CA46-40BD-9AE5-39FBF76AEFB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0CCCE-EC80-454A-8600-6D144D7215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F05B6-58E1-472A-B6F5-17F37B5802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046189F-9503-4415-A4D2-38295C83C2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C0EB87-078B-47A6-86C7-9651E56905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93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b="1">
                <a:solidFill>
                  <a:srgbClr val="FF595E"/>
                </a:solidFill>
                <a:latin typeface="+mn-lt"/>
              </a:rPr>
              <a:t>2.5.3 Strategies to Address Negative Attitudes Expressed by Stakeholders Regarding Community Participation and Social Inclusion</a:t>
            </a:r>
            <a:endParaRPr lang="en-AU" sz="3600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Sometimes, a stakeholder may express negative attitudes towards the PWD’s community participation and social inclusion.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negative attitudes may even present themselves as barriers to the PWD.</a:t>
            </a:r>
          </a:p>
        </p:txBody>
      </p:sp>
      <p:pic>
        <p:nvPicPr>
          <p:cNvPr id="10" name="Graphic 56" descr="Worried face with solid fill with solid fill">
            <a:extLst>
              <a:ext uri="{FF2B5EF4-FFF2-40B4-BE49-F238E27FC236}">
                <a16:creationId xmlns:a16="http://schemas.microsoft.com/office/drawing/2014/main" id="{C652177A-ECD1-456C-B809-192BA6B92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481" t="6038" r="7865" b="7740"/>
          <a:stretch/>
        </p:blipFill>
        <p:spPr bwMode="auto">
          <a:xfrm>
            <a:off x="6824345" y="1791493"/>
            <a:ext cx="3729356" cy="3798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F663F8-46AF-4923-B30D-C7DD3CCCD5C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5D4DF-8D6D-4DEC-AB94-052FDDE52B5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2D6622-85FE-42F3-8886-9114185910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798BE4-98DD-42F8-8C6A-6AD26A25E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6568151-E1A7-4C75-93DE-3F9367853B9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30A3CD-E3CE-495A-8C5A-7140CF03B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21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a stakeholder displays a negative attitude, here are some strategies you may use to address it: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out the reason behind the negative attitude.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on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PWD concerned when discussing the negative attitude.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specific and precise.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conversations a two-way street.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B7979E-79AE-40D5-A160-4D29E27EACA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35D3F-96F0-4B1E-9D8F-97A7C01908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02A61-9391-424D-AABA-93794A8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552BF8-686C-4CA9-938B-58D26685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30ACF05-5C9D-416D-8FC3-D3C5064743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A52284-D4EE-44B2-AFCD-CE5EF6C4C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68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7" r="5767"/>
          <a:stretch/>
        </p:blipFill>
        <p:spPr>
          <a:xfrm>
            <a:off x="6592635" y="1534886"/>
            <a:ext cx="5155417" cy="38861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 </a:t>
            </a:r>
          </a:p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 PWD to Identify and Access Community Options Based on Their </a:t>
            </a:r>
            <a:r>
              <a:rPr lang="en-US" sz="4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Individualised</a:t>
            </a: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Plan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9" r="10369"/>
          <a:stretch/>
        </p:blipFill>
        <p:spPr>
          <a:xfrm>
            <a:off x="6713210" y="1049598"/>
            <a:ext cx="5478790" cy="46812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4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2.6 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Ensure Strategies Are Regularly Reviewed With the PWD and Supervisor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2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regularly review the strategies for community participation and social inclusion being implemented.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to know if it is good or not. You may think that a strategy will work great for your client.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to ask your client and supervisor for their opinion on the strategies being implemented.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do all these to facilitate positive outcomes with regard to the client’s community participation and social inclusion.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A3CD12-DADB-400E-A17C-46F7C3BD99D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83815-F462-4628-913B-970AACB92B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BFE975-6F55-4317-BC3E-9E1CB3C18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F1563-9135-48C2-95D4-72CE9988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6600875-2BC2-475C-914F-0F89B9EF0B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A2BEB-4C09-4C8D-ACC1-B344D33DE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1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such, you must regularly review the strategies to ensure that they: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762C370-04A1-4DFE-9E5C-85CB855DC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411539"/>
              </p:ext>
            </p:extLst>
          </p:nvPr>
        </p:nvGraphicFramePr>
        <p:xfrm>
          <a:off x="860946" y="2387600"/>
          <a:ext cx="9807054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8C26B0ED-6B37-4E35-8684-706F5DA72D8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BBD83-09E4-47B2-AB8D-591A5BD92FC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6214FC-69F0-4399-A349-ED7036ECA9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F19162-20C5-44CF-9328-75A99C513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42239D7-2213-4C42-9526-A1EAA76FD0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B2B07A-3B81-49D4-B70E-23BEED1FC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2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Reviewing of Strategies for Community Participation and Social Inclusion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ways to regularly review strategies with your client and supervisor: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Self-evaluation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feedback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E93735-F497-4AE1-B6D1-B6BBDD69D71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1BD6B-CD8A-4C1D-9C95-846F1BA69C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8A1274-A915-4720-B333-91D51F30C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7BB83-0C45-44E3-9F78-9201D631B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DF837E-6705-4C9A-BC71-653117905C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B482F-D637-4883-A6E0-D46DA65A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68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5" r="10825"/>
          <a:stretch/>
        </p:blipFill>
        <p:spPr>
          <a:xfrm>
            <a:off x="6842108" y="1637276"/>
            <a:ext cx="4643845" cy="396784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89602" y="0"/>
            <a:ext cx="5655600" cy="685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   </a:t>
            </a:r>
          </a:p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Level of PWD’s Engagement in Community and Social Networks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5693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957367-7D7E-4C34-937A-D34051FA4F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level of the PWD’s engagement refers to the extent the PWD can commit to the community as well as to their social networks.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discussed, social networks that PWDs can commit to include support groups, work groups and community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2FE17A-B6AB-4AEF-8B7D-7528D18F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26317"/>
            <a:ext cx="4992788" cy="28673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C5469F-FBA5-4C4F-8655-03A5B98A7F7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B08BB-CB45-471E-A073-555D40733C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BFD4A6-7FF8-45BF-A71C-A80AC77D8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746A66-DC36-45A5-A409-3AB89DB2A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14120D2-7D24-4293-A097-BE67C33196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95D52D-D491-42C0-8B67-0A116B019D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53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the level of the PWD’s engagement is important for the following reasons: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reflects the PWD’s willingness to participate in the community and social networks.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dictates the community participation’s impact on the PWD’s quality of life.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10A07A-37C5-47B2-8BAE-75BE7668285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5055DC-C245-43D3-A2D8-334DF98AA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7ED87-30E8-4E7D-9F20-489FABCCC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19E4F5-0243-4995-B01D-1C969E5DE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4AC7A85-D890-4C6C-A407-715FA62E46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85E941-1AB1-4C41-B5ED-DF57F37664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33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Levels of Engagement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three levels of engagement are as follows: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6D8D59-6653-495F-A112-32A44C1F1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772863"/>
              </p:ext>
            </p:extLst>
          </p:nvPr>
        </p:nvGraphicFramePr>
        <p:xfrm>
          <a:off x="955040" y="2870200"/>
          <a:ext cx="9611360" cy="2997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D7AEDA4-85E9-4C6C-A43F-4912E7841A5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400D9F-F07F-46B3-8BD3-25F40C9E0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BD3055-F126-4B5E-84D9-2A64C5FF3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7724F3-4C94-491F-8367-3591E7AB6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A4ACB47-11BC-4583-A931-0CBAFE5DE3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8D1C4F-7FEF-411C-BF22-067D9B176F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472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Minimal Involvement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the PWD has minimal involvement with the community and its members, including the social networks the PWD is 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PWD’s relationship with the community is passive, which means it does not matter that much to the PWD.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0CD58D-0AE0-444B-B138-57C3D0F2BA4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F6832-4DB9-433D-B7CA-C8F0631A59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CCFE1-92A4-4123-A44C-59588A762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4ADA60-68D7-490D-B1CA-490538A18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4B10D13-5E95-490F-B0AA-9FB0D9CB5E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304A48-A35C-4508-9F6E-ABA891404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83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 can stay at this level for the following reasons: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8D3AAD-B476-4917-ADC7-CE18379645D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06A2A82-2FAB-359A-B661-7095E1F79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8340048"/>
              </p:ext>
            </p:extLst>
          </p:nvPr>
        </p:nvGraphicFramePr>
        <p:xfrm>
          <a:off x="909124" y="2485955"/>
          <a:ext cx="10013622" cy="1712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866EFF-25F0-4D55-9C27-DE866A69AD8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A9641-BDDA-4D48-A55D-F9EED546BA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6242B7-8970-4992-AA68-D888925D4D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545332-D9FB-40F0-9D0D-8F23983113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4FCAFC-D50C-454C-AD3A-230031BA9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5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13967C-A263-449C-BB32-87D0C368C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must truly put the PWD at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all decisions.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So, the PWD is both the recipient and source for all strategies implemented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tendency that support workers do not to consider the opinions of PWDs. However, this should not be the case.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1147F-78D8-4B49-854A-4C5FCA39AF5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8CEA8-80B4-4AF8-956A-4B254472588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123396-D026-402D-891D-2AFA7D5D8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AE01F-3110-4D00-882E-24F6BE1F35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8A80D2-A364-4EAF-AE0E-FEB282F3E7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B003A1-73CE-49FF-95B5-6200DA013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this level, the PWD begins to actively navigate through the entirety of the community—who they are, what they are, and what do they stand for.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 also starts identifying with the community and slowly establishes meaningful relationships with others.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15873D-604C-4789-B67D-9F1225CB49B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5FD5E1-3700-483D-97B9-E9260FE4DD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B18A3-0564-43F3-8347-21A9774FE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C4FC7-F92F-47B3-919C-A0900CBBC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EBAA6E6-7096-419D-9E16-0FC0A10CB28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DA5271-C37F-4859-8992-C28CFF005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274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Fully Engaged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 forms deep connections among the members of the community, which often leads to the PWD's commitment to engage.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PWD also becomes willing to sustain that commitment.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mainly because they have already formed meaningful relationships with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B9B07-15F3-4225-B24A-E60D8EE7902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3D74F0-A492-4BB6-873C-1F90148EDC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A89D70-7DF4-4325-BCE7-9BADBBF1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E784E0-DE72-46D3-85A5-841FFB7FD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923B8A2-269E-4FAB-B928-0752C2CF74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3E581D-C1E5-4F37-9572-20E999B0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05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2.7.1 Monitoring the PWD’s Level of Engagement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E618B4-4D99-4C08-B0A8-21394001CA1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monitor your clients’ level of engagement.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so, use the following strategies: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510931-773B-48AF-88D8-77E5B035FF9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97E0C11-9EEC-3D53-5985-8CA49D4414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4039963"/>
              </p:ext>
            </p:extLst>
          </p:nvPr>
        </p:nvGraphicFramePr>
        <p:xfrm>
          <a:off x="910451" y="3002576"/>
          <a:ext cx="10014949" cy="23367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6B828D5-FD8E-467A-9D14-BD13435611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DBE3E-F77E-4D2B-867F-2EE5C74AC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206A90-1FF4-46C7-B87C-4FF305639D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9698DE2-6AD8-4C12-8A75-3829AB1A4EC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9DE749-F95A-434A-AAA2-5C059F67F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85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>
                <a:solidFill>
                  <a:srgbClr val="FF595E"/>
                </a:solidFill>
                <a:latin typeface="+mn-lt"/>
              </a:rPr>
              <a:t>2.7.2 Consulting With the PWD and Supervisor</a:t>
            </a:r>
            <a:endParaRPr lang="en-AU" b="1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B422DD-57D6-4680-803F-A3F45FF197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communicate with the client and your supervisor as you monitor their level of engagement.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so can confirm whether the client is fully engaging with their community and social networks.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9628BC-1472-48E9-A5AD-C1853A583F7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868698-70F2-4128-A0DE-C1024D2E27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83ED7-7E2A-4ACF-AF9E-A996B58F9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E45C6-1684-48E2-BCC8-F65D510144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034CE13-8D94-487F-AE78-8EB70805E9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50A2D-E899-4F00-A3A3-905B0DA7B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959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consulting with your clients and supervisors on the level of engagement, consider the procedure below: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strategies for community participation and social inclusion implemented for the client’s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client and supervisor for their feedback on the strategies reviewed.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client about their experiences when engaging with their communities and social networks.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477E4-7BCB-4618-AE2B-57876C5597D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92AE2-910A-4475-8FF0-A743E0FF11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AFD13-625B-4FFE-97B7-24F05442E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C392F-4850-48C6-832E-43383093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48576D-F3B8-4BFC-93A6-5A56A0A92E1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56D630-6DF1-40F1-B669-6847868C0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624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consulting with your clients and supervisors on the level of engagement, consider the procedure below: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your insights on the client’s level of engagement with their communities and social networks based on the experiences the clients shared.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 the accuracy of your insights with the client and the supervisor.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4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 what has been discussed in meeting notes.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9DF4BE-C311-493C-AE32-72F6D7C4FD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/>
              <a:t>Implement Strategies for Community Participation and Inclusion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6CB9CF-8627-4B4F-ADE8-BB50698B48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824FB3-E412-4614-A873-EF5929A5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40CF9-C747-47B5-BCA2-DACB0087E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428F430-AA5E-4DAB-97BE-AC3967521BD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3F1D2-DF39-42D9-845E-1BA933978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249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781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opportunities for community participation and social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strategies for community participation and inclusion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Identify, address and monitor barriers to community participation and social inclusion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E89B3E-7A09-4D0B-AFF8-B82CBE0FC12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C654A9-779D-4539-A79E-F44B3997A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9D365C-CCEB-4D49-8585-60D734BE7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F036A1-EDA3-48BD-9D73-7887C27B44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A19A55-7A70-4EB8-9FDF-8B08EFD31D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D68E41D7-24F7-440B-823D-42E7E27CE3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schemas.microsoft.com/office/infopath/2007/PartnerControls"/>
    <ds:schemaRef ds:uri="http://schemas.microsoft.com/office/2006/documentManagement/types"/>
    <ds:schemaRef ds:uri="9070b689-7605-479f-8804-a59ee445c744"/>
    <ds:schemaRef ds:uri="http://purl.org/dc/dcmitype/"/>
    <ds:schemaRef ds:uri="http://purl.org/dc/elements/1.1/"/>
    <ds:schemaRef ds:uri="http://schemas.openxmlformats.org/package/2006/metadata/core-properties"/>
    <ds:schemaRef ds:uri="6cecd733-34d5-425b-8041-9161b6f347cb"/>
    <ds:schemaRef ds:uri="http://schemas.microsoft.com/sharepoint/v3"/>
    <ds:schemaRef ds:uri="http://schemas.microsoft.com/office/2006/metadata/properties"/>
    <ds:schemaRef ds:uri="http://www.w3.org/XML/1998/namespace"/>
    <ds:schemaRef ds:uri="http://purl.org/dc/terms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5182</Words>
  <Application>Microsoft Office PowerPoint</Application>
  <PresentationFormat>Widescreen</PresentationFormat>
  <Paragraphs>619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3" baseType="lpstr">
      <vt:lpstr>Arial</vt:lpstr>
      <vt:lpstr>Calibri</vt:lpstr>
      <vt:lpstr>Calibri Light</vt:lpstr>
      <vt:lpstr>Courier New</vt:lpstr>
      <vt:lpstr>Wingdings</vt:lpstr>
      <vt:lpstr>Office Theme</vt:lpstr>
      <vt:lpstr>Implement Strategies for Community Participation and Inclusion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 </vt:lpstr>
      <vt:lpstr>2.1.1 Identify Community Options That Will Meet Needs and Preferences Identified in Their Individualised Plan</vt:lpstr>
      <vt:lpstr>2.1.2 Access Community Options That Will Meet Needs and Preferences Identified in Their Individualised Plan</vt:lpstr>
      <vt:lpstr> </vt:lpstr>
      <vt:lpstr> </vt:lpstr>
      <vt:lpstr> </vt:lpstr>
      <vt:lpstr> </vt:lpstr>
      <vt:lpstr>PowerPoint Presentation</vt:lpstr>
      <vt:lpstr>2.2 Support the PWD to Access Opportunities to Establish Connections Through Shared Interests </vt:lpstr>
      <vt:lpstr> </vt:lpstr>
      <vt:lpstr> </vt:lpstr>
      <vt:lpstr> </vt:lpstr>
      <vt:lpstr>PowerPoint Presentation</vt:lpstr>
      <vt:lpstr>PowerPoint Presentation</vt:lpstr>
      <vt:lpstr>2.3.1 Assisting Employers to Facilitate the PWD’s Inclusion and Engagement in the Workplace</vt:lpstr>
      <vt:lpstr> </vt:lpstr>
      <vt:lpstr> </vt:lpstr>
      <vt:lpstr>2.3.2 Supporting the PWD to Access Opportunities for Work Participation</vt:lpstr>
      <vt:lpstr> </vt:lpstr>
      <vt:lpstr>PowerPoint Presentation</vt:lpstr>
      <vt:lpstr>PowerPoint Presentation</vt:lpstr>
      <vt:lpstr> </vt:lpstr>
      <vt:lpstr>2.4.1 Scope and Breadth of Assistive Technology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2.4.2 Support the PWD’s Use of Assistive Technology</vt:lpstr>
      <vt:lpstr> </vt:lpstr>
      <vt:lpstr> </vt:lpstr>
      <vt:lpstr>PowerPoint Presentation</vt:lpstr>
      <vt:lpstr>PowerPoint Presentation</vt:lpstr>
      <vt:lpstr> </vt:lpstr>
      <vt:lpstr> </vt:lpstr>
      <vt:lpstr>2.5.1 Role of Stakeholders in Supporting and Facilitating Community Participation and Social Inclusion</vt:lpstr>
      <vt:lpstr> </vt:lpstr>
      <vt:lpstr> </vt:lpstr>
      <vt:lpstr> </vt:lpstr>
      <vt:lpstr> </vt:lpstr>
      <vt:lpstr> </vt:lpstr>
      <vt:lpstr> </vt:lpstr>
      <vt:lpstr>2.5.2 Seeking Feedback From Stakeholders</vt:lpstr>
      <vt:lpstr> </vt:lpstr>
      <vt:lpstr> </vt:lpstr>
      <vt:lpstr> </vt:lpstr>
      <vt:lpstr> </vt:lpstr>
      <vt:lpstr> </vt:lpstr>
      <vt:lpstr> </vt:lpstr>
      <vt:lpstr> </vt:lpstr>
      <vt:lpstr> </vt:lpstr>
      <vt:lpstr>2.5.3 Strategies to Address Negative Attitudes Expressed by Stakeholders Regarding Community Participation and Social Inclusion</vt:lpstr>
      <vt:lpstr> 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 </vt:lpstr>
      <vt:lpstr> </vt:lpstr>
      <vt:lpstr> </vt:lpstr>
      <vt:lpstr> </vt:lpstr>
      <vt:lpstr> </vt:lpstr>
      <vt:lpstr> </vt:lpstr>
      <vt:lpstr>2.7.1 Monitoring the PWD’s Level of Engagement</vt:lpstr>
      <vt:lpstr>2.7.2 Consulting With the PWD and Supervisor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</cp:revision>
  <dcterms:created xsi:type="dcterms:W3CDTF">2020-09-30T05:05:23Z</dcterms:created>
  <dcterms:modified xsi:type="dcterms:W3CDTF">2023-12-18T06:04:05Z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2023-01-12T12:09:46Z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157c564b-efb8-46ba-8cf6-fb28cfadcb3b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r8>101838200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TemplateUrl">
    <vt:lpwstr/>
  </property>
  <property fmtid="{D5CDD505-2E9C-101B-9397-08002B2CF9AE}" pid="15" name="ComplianceAssetId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